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96" r:id="rId3"/>
    <p:sldId id="268" r:id="rId4"/>
    <p:sldId id="307" r:id="rId5"/>
    <p:sldId id="313" r:id="rId6"/>
    <p:sldId id="309" r:id="rId7"/>
    <p:sldId id="314" r:id="rId8"/>
    <p:sldId id="315" r:id="rId9"/>
    <p:sldId id="316" r:id="rId10"/>
    <p:sldId id="310" r:id="rId11"/>
    <p:sldId id="317" r:id="rId12"/>
    <p:sldId id="318" r:id="rId13"/>
    <p:sldId id="320" r:id="rId14"/>
    <p:sldId id="321" r:id="rId15"/>
    <p:sldId id="322" r:id="rId16"/>
    <p:sldId id="323" r:id="rId17"/>
    <p:sldId id="324" r:id="rId18"/>
    <p:sldId id="319" r:id="rId19"/>
    <p:sldId id="325" r:id="rId20"/>
    <p:sldId id="308" r:id="rId21"/>
    <p:sldId id="311" r:id="rId22"/>
    <p:sldId id="326" r:id="rId23"/>
    <p:sldId id="312" r:id="rId24"/>
    <p:sldId id="262"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9" autoAdjust="0"/>
    <p:restoredTop sz="94712" autoAdjust="0"/>
  </p:normalViewPr>
  <p:slideViewPr>
    <p:cSldViewPr snapToGrid="0" showGuides="1">
      <p:cViewPr varScale="1">
        <p:scale>
          <a:sx n="85" d="100"/>
          <a:sy n="85" d="100"/>
        </p:scale>
        <p:origin x="126"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2A3D24-6083-4546-8C6D-DEE86BAAAE49}" type="datetimeFigureOut">
              <a:rPr lang="zh-CN" altLang="en-US" smtClean="0"/>
              <a:t>2025/1/14</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D8765-8EF3-408C-9341-152904E414ED}" type="slidenum">
              <a:rPr lang="zh-CN" altLang="en-US" smtClean="0"/>
              <a:t>‹#›</a:t>
            </a:fld>
            <a:endParaRPr lang="zh-CN" altLang="en-US"/>
          </a:p>
        </p:txBody>
      </p:sp>
    </p:spTree>
    <p:extLst>
      <p:ext uri="{BB962C8B-B14F-4D97-AF65-F5344CB8AC3E}">
        <p14:creationId xmlns:p14="http://schemas.microsoft.com/office/powerpoint/2010/main" val="1898542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6" name="矩形 55">
            <a:extLst>
              <a:ext uri="{FF2B5EF4-FFF2-40B4-BE49-F238E27FC236}">
                <a16:creationId xmlns:a16="http://schemas.microsoft.com/office/drawing/2014/main" id="{F9BE414B-D097-4F98-B37B-BCDC702A13BE}"/>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55" name="组合 54">
            <a:extLst>
              <a:ext uri="{FF2B5EF4-FFF2-40B4-BE49-F238E27FC236}">
                <a16:creationId xmlns:a16="http://schemas.microsoft.com/office/drawing/2014/main" id="{2A04D1DF-CE71-4777-97F7-993E93798AC7}"/>
              </a:ext>
            </a:extLst>
          </p:cNvPr>
          <p:cNvGrpSpPr/>
          <p:nvPr userDrawn="1"/>
        </p:nvGrpSpPr>
        <p:grpSpPr>
          <a:xfrm>
            <a:off x="5983508" y="-921677"/>
            <a:ext cx="6299200" cy="8018952"/>
            <a:chOff x="7914541" y="1592491"/>
            <a:chExt cx="4277459" cy="5445253"/>
          </a:xfrm>
          <a:solidFill>
            <a:schemeClr val="accent1">
              <a:alpha val="50000"/>
            </a:schemeClr>
          </a:solidFill>
        </p:grpSpPr>
        <p:sp>
          <p:nvSpPr>
            <p:cNvPr id="10" name="任意多边形: 形状 9">
              <a:extLst>
                <a:ext uri="{FF2B5EF4-FFF2-40B4-BE49-F238E27FC236}">
                  <a16:creationId xmlns:a16="http://schemas.microsoft.com/office/drawing/2014/main" id="{E1AB1158-0429-4FED-B72D-A2C9B39EA09A}"/>
                </a:ext>
              </a:extLst>
            </p:cNvPr>
            <p:cNvSpPr/>
            <p:nvPr/>
          </p:nvSpPr>
          <p:spPr>
            <a:xfrm>
              <a:off x="11429682" y="5763220"/>
              <a:ext cx="762315" cy="762085"/>
            </a:xfrm>
            <a:custGeom>
              <a:avLst/>
              <a:gdLst>
                <a:gd name="connsiteX0" fmla="*/ 314992 w 314991"/>
                <a:gd name="connsiteY0" fmla="*/ 0 h 314896"/>
                <a:gd name="connsiteX1" fmla="*/ 0 w 314991"/>
                <a:gd name="connsiteY1" fmla="*/ 314896 h 314896"/>
                <a:gd name="connsiteX2" fmla="*/ 314992 w 314991"/>
                <a:gd name="connsiteY2" fmla="*/ 314896 h 314896"/>
              </a:gdLst>
              <a:ahLst/>
              <a:cxnLst>
                <a:cxn ang="0">
                  <a:pos x="connsiteX0" y="connsiteY0"/>
                </a:cxn>
                <a:cxn ang="0">
                  <a:pos x="connsiteX1" y="connsiteY1"/>
                </a:cxn>
                <a:cxn ang="0">
                  <a:pos x="connsiteX2" y="connsiteY2"/>
                </a:cxn>
              </a:cxnLst>
              <a:rect l="l" t="t" r="r" b="b"/>
              <a:pathLst>
                <a:path w="314991" h="314896">
                  <a:moveTo>
                    <a:pt x="314992" y="0"/>
                  </a:moveTo>
                  <a:lnTo>
                    <a:pt x="0" y="314896"/>
                  </a:lnTo>
                  <a:lnTo>
                    <a:pt x="314992" y="314896"/>
                  </a:lnTo>
                  <a:close/>
                </a:path>
              </a:pathLst>
            </a:custGeom>
            <a:grpFill/>
            <a:ln w="9525" cap="flat">
              <a:noFill/>
              <a:prstDash val="solid"/>
              <a:miter/>
            </a:ln>
          </p:spPr>
          <p:txBody>
            <a:bodyPr rtlCol="0" anchor="ctr"/>
            <a:lstStyle/>
            <a:p>
              <a:endParaRPr lang="en-GB"/>
            </a:p>
          </p:txBody>
        </p:sp>
        <p:sp>
          <p:nvSpPr>
            <p:cNvPr id="11" name="任意多边形: 形状 10">
              <a:extLst>
                <a:ext uri="{FF2B5EF4-FFF2-40B4-BE49-F238E27FC236}">
                  <a16:creationId xmlns:a16="http://schemas.microsoft.com/office/drawing/2014/main" id="{2DB263CB-3507-4949-A1E7-7DC7C67FE7E4}"/>
                </a:ext>
              </a:extLst>
            </p:cNvPr>
            <p:cNvSpPr/>
            <p:nvPr/>
          </p:nvSpPr>
          <p:spPr>
            <a:xfrm>
              <a:off x="11687400" y="5088039"/>
              <a:ext cx="504599" cy="1392316"/>
            </a:xfrm>
            <a:custGeom>
              <a:avLst/>
              <a:gdLst>
                <a:gd name="connsiteX0" fmla="*/ 208502 w 208502"/>
                <a:gd name="connsiteY0" fmla="*/ 0 h 575309"/>
                <a:gd name="connsiteX1" fmla="*/ 0 w 208502"/>
                <a:gd name="connsiteY1" fmla="*/ 208502 h 575309"/>
                <a:gd name="connsiteX2" fmla="*/ 0 w 208502"/>
                <a:gd name="connsiteY2" fmla="*/ 575310 h 575309"/>
                <a:gd name="connsiteX3" fmla="*/ 208502 w 208502"/>
                <a:gd name="connsiteY3" fmla="*/ 366808 h 575309"/>
              </a:gdLst>
              <a:ahLst/>
              <a:cxnLst>
                <a:cxn ang="0">
                  <a:pos x="connsiteX0" y="connsiteY0"/>
                </a:cxn>
                <a:cxn ang="0">
                  <a:pos x="connsiteX1" y="connsiteY1"/>
                </a:cxn>
                <a:cxn ang="0">
                  <a:pos x="connsiteX2" y="connsiteY2"/>
                </a:cxn>
                <a:cxn ang="0">
                  <a:pos x="connsiteX3" y="connsiteY3"/>
                </a:cxn>
              </a:cxnLst>
              <a:rect l="l" t="t" r="r" b="b"/>
              <a:pathLst>
                <a:path w="208502" h="575309">
                  <a:moveTo>
                    <a:pt x="208502" y="0"/>
                  </a:moveTo>
                  <a:lnTo>
                    <a:pt x="0" y="208502"/>
                  </a:lnTo>
                  <a:lnTo>
                    <a:pt x="0" y="575310"/>
                  </a:lnTo>
                  <a:lnTo>
                    <a:pt x="208502" y="366808"/>
                  </a:lnTo>
                  <a:close/>
                </a:path>
              </a:pathLst>
            </a:custGeom>
            <a:grpFill/>
            <a:ln w="9525" cap="flat">
              <a:noFill/>
              <a:prstDash val="solid"/>
              <a:miter/>
            </a:ln>
          </p:spPr>
          <p:txBody>
            <a:bodyPr rtlCol="0" anchor="ctr"/>
            <a:lstStyle/>
            <a:p>
              <a:endParaRPr lang="en-GB"/>
            </a:p>
          </p:txBody>
        </p:sp>
        <p:sp>
          <p:nvSpPr>
            <p:cNvPr id="13" name="任意多边形: 形状 12">
              <a:extLst>
                <a:ext uri="{FF2B5EF4-FFF2-40B4-BE49-F238E27FC236}">
                  <a16:creationId xmlns:a16="http://schemas.microsoft.com/office/drawing/2014/main" id="{4380F2B9-91D3-4195-AE18-AB281037230F}"/>
                </a:ext>
              </a:extLst>
            </p:cNvPr>
            <p:cNvSpPr/>
            <p:nvPr/>
          </p:nvSpPr>
          <p:spPr>
            <a:xfrm>
              <a:off x="11758167" y="5716195"/>
              <a:ext cx="333785" cy="333555"/>
            </a:xfrm>
            <a:custGeom>
              <a:avLst/>
              <a:gdLst>
                <a:gd name="connsiteX0" fmla="*/ 87249 w 137921"/>
                <a:gd name="connsiteY0" fmla="*/ 0 h 137826"/>
                <a:gd name="connsiteX1" fmla="*/ 0 w 137921"/>
                <a:gd name="connsiteY1" fmla="*/ 87154 h 137826"/>
                <a:gd name="connsiteX2" fmla="*/ 0 w 137921"/>
                <a:gd name="connsiteY2" fmla="*/ 137827 h 137826"/>
                <a:gd name="connsiteX3" fmla="*/ 137922 w 137921"/>
                <a:gd name="connsiteY3" fmla="*/ 0 h 137826"/>
              </a:gdLst>
              <a:ahLst/>
              <a:cxnLst>
                <a:cxn ang="0">
                  <a:pos x="connsiteX0" y="connsiteY0"/>
                </a:cxn>
                <a:cxn ang="0">
                  <a:pos x="connsiteX1" y="connsiteY1"/>
                </a:cxn>
                <a:cxn ang="0">
                  <a:pos x="connsiteX2" y="connsiteY2"/>
                </a:cxn>
                <a:cxn ang="0">
                  <a:pos x="connsiteX3" y="connsiteY3"/>
                </a:cxn>
              </a:cxnLst>
              <a:rect l="l" t="t" r="r" b="b"/>
              <a:pathLst>
                <a:path w="137921" h="137826">
                  <a:moveTo>
                    <a:pt x="87249" y="0"/>
                  </a:moveTo>
                  <a:lnTo>
                    <a:pt x="0" y="87154"/>
                  </a:lnTo>
                  <a:lnTo>
                    <a:pt x="0" y="137827"/>
                  </a:lnTo>
                  <a:lnTo>
                    <a:pt x="137922" y="0"/>
                  </a:lnTo>
                  <a:close/>
                </a:path>
              </a:pathLst>
            </a:custGeom>
            <a:grpFill/>
            <a:ln w="9525" cap="flat">
              <a:noFill/>
              <a:prstDash val="solid"/>
              <a:miter/>
            </a:ln>
          </p:spPr>
          <p:txBody>
            <a:bodyPr rtlCol="0" anchor="ctr"/>
            <a:lstStyle/>
            <a:p>
              <a:endParaRPr lang="en-GB"/>
            </a:p>
          </p:txBody>
        </p:sp>
        <p:sp>
          <p:nvSpPr>
            <p:cNvPr id="14" name="任意多边形: 形状 13">
              <a:extLst>
                <a:ext uri="{FF2B5EF4-FFF2-40B4-BE49-F238E27FC236}">
                  <a16:creationId xmlns:a16="http://schemas.microsoft.com/office/drawing/2014/main" id="{DB99815D-87CE-4603-9992-EB99DE6AF995}"/>
                </a:ext>
              </a:extLst>
            </p:cNvPr>
            <p:cNvSpPr/>
            <p:nvPr/>
          </p:nvSpPr>
          <p:spPr>
            <a:xfrm>
              <a:off x="11337245" y="1592491"/>
              <a:ext cx="854754" cy="2845260"/>
            </a:xfrm>
            <a:custGeom>
              <a:avLst/>
              <a:gdLst>
                <a:gd name="connsiteX0" fmla="*/ 353187 w 353187"/>
                <a:gd name="connsiteY0" fmla="*/ 0 h 1175670"/>
                <a:gd name="connsiteX1" fmla="*/ 0 w 353187"/>
                <a:gd name="connsiteY1" fmla="*/ 353187 h 1175670"/>
                <a:gd name="connsiteX2" fmla="*/ 0 w 353187"/>
                <a:gd name="connsiteY2" fmla="*/ 1175671 h 1175670"/>
                <a:gd name="connsiteX3" fmla="*/ 353187 w 353187"/>
                <a:gd name="connsiteY3" fmla="*/ 822484 h 1175670"/>
              </a:gdLst>
              <a:ahLst/>
              <a:cxnLst>
                <a:cxn ang="0">
                  <a:pos x="connsiteX0" y="connsiteY0"/>
                </a:cxn>
                <a:cxn ang="0">
                  <a:pos x="connsiteX1" y="connsiteY1"/>
                </a:cxn>
                <a:cxn ang="0">
                  <a:pos x="connsiteX2" y="connsiteY2"/>
                </a:cxn>
                <a:cxn ang="0">
                  <a:pos x="connsiteX3" y="connsiteY3"/>
                </a:cxn>
              </a:cxnLst>
              <a:rect l="l" t="t" r="r" b="b"/>
              <a:pathLst>
                <a:path w="353187" h="1175670">
                  <a:moveTo>
                    <a:pt x="353187" y="0"/>
                  </a:moveTo>
                  <a:lnTo>
                    <a:pt x="0" y="353187"/>
                  </a:lnTo>
                  <a:lnTo>
                    <a:pt x="0" y="1175671"/>
                  </a:lnTo>
                  <a:lnTo>
                    <a:pt x="353187" y="822484"/>
                  </a:lnTo>
                  <a:close/>
                </a:path>
              </a:pathLst>
            </a:custGeom>
            <a:grpFill/>
            <a:ln w="9525" cap="flat">
              <a:noFill/>
              <a:prstDash val="solid"/>
              <a:miter/>
            </a:ln>
          </p:spPr>
          <p:txBody>
            <a:bodyPr rtlCol="0" anchor="ctr"/>
            <a:lstStyle/>
            <a:p>
              <a:endParaRPr lang="en-GB"/>
            </a:p>
          </p:txBody>
        </p:sp>
        <p:sp>
          <p:nvSpPr>
            <p:cNvPr id="15" name="任意多边形: 形状 14">
              <a:extLst>
                <a:ext uri="{FF2B5EF4-FFF2-40B4-BE49-F238E27FC236}">
                  <a16:creationId xmlns:a16="http://schemas.microsoft.com/office/drawing/2014/main" id="{0BB1AA2B-73A6-4078-97FF-B70F3B93CAFF}"/>
                </a:ext>
              </a:extLst>
            </p:cNvPr>
            <p:cNvSpPr/>
            <p:nvPr/>
          </p:nvSpPr>
          <p:spPr>
            <a:xfrm>
              <a:off x="11539867" y="6574868"/>
              <a:ext cx="294598" cy="294599"/>
            </a:xfrm>
            <a:custGeom>
              <a:avLst/>
              <a:gdLst>
                <a:gd name="connsiteX0" fmla="*/ 76962 w 121729"/>
                <a:gd name="connsiteY0" fmla="*/ 0 h 121729"/>
                <a:gd name="connsiteX1" fmla="*/ 0 w 121729"/>
                <a:gd name="connsiteY1" fmla="*/ 76962 h 121729"/>
                <a:gd name="connsiteX2" fmla="*/ 0 w 121729"/>
                <a:gd name="connsiteY2" fmla="*/ 121729 h 121729"/>
                <a:gd name="connsiteX3" fmla="*/ 121729 w 121729"/>
                <a:gd name="connsiteY3" fmla="*/ 0 h 121729"/>
              </a:gdLst>
              <a:ahLst/>
              <a:cxnLst>
                <a:cxn ang="0">
                  <a:pos x="connsiteX0" y="connsiteY0"/>
                </a:cxn>
                <a:cxn ang="0">
                  <a:pos x="connsiteX1" y="connsiteY1"/>
                </a:cxn>
                <a:cxn ang="0">
                  <a:pos x="connsiteX2" y="connsiteY2"/>
                </a:cxn>
                <a:cxn ang="0">
                  <a:pos x="connsiteX3" y="connsiteY3"/>
                </a:cxn>
              </a:cxnLst>
              <a:rect l="l" t="t" r="r" b="b"/>
              <a:pathLst>
                <a:path w="121729" h="121729">
                  <a:moveTo>
                    <a:pt x="76962" y="0"/>
                  </a:moveTo>
                  <a:lnTo>
                    <a:pt x="0" y="76962"/>
                  </a:lnTo>
                  <a:lnTo>
                    <a:pt x="0" y="121729"/>
                  </a:lnTo>
                  <a:lnTo>
                    <a:pt x="121729" y="0"/>
                  </a:lnTo>
                  <a:close/>
                </a:path>
              </a:pathLst>
            </a:custGeom>
            <a:grpFill/>
            <a:ln w="9525" cap="flat">
              <a:noFill/>
              <a:prstDash val="solid"/>
              <a:miter/>
            </a:ln>
          </p:spPr>
          <p:txBody>
            <a:bodyPr rtlCol="0" anchor="ctr"/>
            <a:lstStyle/>
            <a:p>
              <a:endParaRPr lang="en-GB"/>
            </a:p>
          </p:txBody>
        </p:sp>
        <p:sp>
          <p:nvSpPr>
            <p:cNvPr id="16" name="任意多边形: 形状 15">
              <a:extLst>
                <a:ext uri="{FF2B5EF4-FFF2-40B4-BE49-F238E27FC236}">
                  <a16:creationId xmlns:a16="http://schemas.microsoft.com/office/drawing/2014/main" id="{8ADF9B9A-6DCD-4C76-9AA4-A4DBD530A36C}"/>
                </a:ext>
              </a:extLst>
            </p:cNvPr>
            <p:cNvSpPr/>
            <p:nvPr/>
          </p:nvSpPr>
          <p:spPr>
            <a:xfrm>
              <a:off x="9971205" y="4441442"/>
              <a:ext cx="270855" cy="270855"/>
            </a:xfrm>
            <a:custGeom>
              <a:avLst/>
              <a:gdLst>
                <a:gd name="connsiteX0" fmla="*/ 70771 w 111918"/>
                <a:gd name="connsiteY0" fmla="*/ 0 h 111918"/>
                <a:gd name="connsiteX1" fmla="*/ 0 w 111918"/>
                <a:gd name="connsiteY1" fmla="*/ 70771 h 111918"/>
                <a:gd name="connsiteX2" fmla="*/ 0 w 111918"/>
                <a:gd name="connsiteY2" fmla="*/ 111919 h 111918"/>
                <a:gd name="connsiteX3" fmla="*/ 111919 w 111918"/>
                <a:gd name="connsiteY3" fmla="*/ 0 h 111918"/>
              </a:gdLst>
              <a:ahLst/>
              <a:cxnLst>
                <a:cxn ang="0">
                  <a:pos x="connsiteX0" y="connsiteY0"/>
                </a:cxn>
                <a:cxn ang="0">
                  <a:pos x="connsiteX1" y="connsiteY1"/>
                </a:cxn>
                <a:cxn ang="0">
                  <a:pos x="connsiteX2" y="connsiteY2"/>
                </a:cxn>
                <a:cxn ang="0">
                  <a:pos x="connsiteX3" y="connsiteY3"/>
                </a:cxn>
              </a:cxnLst>
              <a:rect l="l" t="t" r="r" b="b"/>
              <a:pathLst>
                <a:path w="111918" h="111918">
                  <a:moveTo>
                    <a:pt x="70771" y="0"/>
                  </a:moveTo>
                  <a:lnTo>
                    <a:pt x="0" y="70771"/>
                  </a:lnTo>
                  <a:lnTo>
                    <a:pt x="0" y="111919"/>
                  </a:lnTo>
                  <a:lnTo>
                    <a:pt x="111919" y="0"/>
                  </a:lnTo>
                  <a:close/>
                </a:path>
              </a:pathLst>
            </a:custGeom>
            <a:grpFill/>
            <a:ln w="9525" cap="flat">
              <a:noFill/>
              <a:prstDash val="solid"/>
              <a:miter/>
            </a:ln>
          </p:spPr>
          <p:txBody>
            <a:bodyPr rtlCol="0" anchor="ctr"/>
            <a:lstStyle/>
            <a:p>
              <a:endParaRPr lang="en-GB"/>
            </a:p>
          </p:txBody>
        </p:sp>
        <p:sp>
          <p:nvSpPr>
            <p:cNvPr id="17" name="任意多边形: 形状 16">
              <a:extLst>
                <a:ext uri="{FF2B5EF4-FFF2-40B4-BE49-F238E27FC236}">
                  <a16:creationId xmlns:a16="http://schemas.microsoft.com/office/drawing/2014/main" id="{541383DE-40A4-4B91-B932-3CCA3D17E940}"/>
                </a:ext>
              </a:extLst>
            </p:cNvPr>
            <p:cNvSpPr/>
            <p:nvPr/>
          </p:nvSpPr>
          <p:spPr>
            <a:xfrm>
              <a:off x="10041514" y="2704961"/>
              <a:ext cx="2150485" cy="3962803"/>
            </a:xfrm>
            <a:custGeom>
              <a:avLst/>
              <a:gdLst>
                <a:gd name="connsiteX0" fmla="*/ 888587 w 888587"/>
                <a:gd name="connsiteY0" fmla="*/ 0 h 1637442"/>
                <a:gd name="connsiteX1" fmla="*/ 0 w 888587"/>
                <a:gd name="connsiteY1" fmla="*/ 888587 h 1637442"/>
                <a:gd name="connsiteX2" fmla="*/ 0 w 888587"/>
                <a:gd name="connsiteY2" fmla="*/ 1637443 h 1637442"/>
                <a:gd name="connsiteX3" fmla="*/ 888587 w 888587"/>
                <a:gd name="connsiteY3" fmla="*/ 748855 h 1637442"/>
              </a:gdLst>
              <a:ahLst/>
              <a:cxnLst>
                <a:cxn ang="0">
                  <a:pos x="connsiteX0" y="connsiteY0"/>
                </a:cxn>
                <a:cxn ang="0">
                  <a:pos x="connsiteX1" y="connsiteY1"/>
                </a:cxn>
                <a:cxn ang="0">
                  <a:pos x="connsiteX2" y="connsiteY2"/>
                </a:cxn>
                <a:cxn ang="0">
                  <a:pos x="connsiteX3" y="connsiteY3"/>
                </a:cxn>
              </a:cxnLst>
              <a:rect l="l" t="t" r="r" b="b"/>
              <a:pathLst>
                <a:path w="888587" h="1637442">
                  <a:moveTo>
                    <a:pt x="888587" y="0"/>
                  </a:moveTo>
                  <a:lnTo>
                    <a:pt x="0" y="888587"/>
                  </a:lnTo>
                  <a:lnTo>
                    <a:pt x="0" y="1637443"/>
                  </a:lnTo>
                  <a:lnTo>
                    <a:pt x="888587" y="748855"/>
                  </a:lnTo>
                  <a:close/>
                </a:path>
              </a:pathLst>
            </a:custGeom>
            <a:grpFill/>
            <a:ln w="9525" cap="flat">
              <a:noFill/>
              <a:prstDash val="solid"/>
              <a:miter/>
            </a:ln>
          </p:spPr>
          <p:txBody>
            <a:bodyPr rtlCol="0" anchor="ctr"/>
            <a:lstStyle/>
            <a:p>
              <a:endParaRPr lang="en-GB"/>
            </a:p>
          </p:txBody>
        </p:sp>
        <p:sp>
          <p:nvSpPr>
            <p:cNvPr id="18" name="任意多边形: 形状 17">
              <a:extLst>
                <a:ext uri="{FF2B5EF4-FFF2-40B4-BE49-F238E27FC236}">
                  <a16:creationId xmlns:a16="http://schemas.microsoft.com/office/drawing/2014/main" id="{5A2EC788-4C13-4D0E-9EA2-16CF91B523B6}"/>
                </a:ext>
              </a:extLst>
            </p:cNvPr>
            <p:cNvSpPr/>
            <p:nvPr/>
          </p:nvSpPr>
          <p:spPr>
            <a:xfrm>
              <a:off x="10832646" y="3089695"/>
              <a:ext cx="1359353" cy="1359354"/>
            </a:xfrm>
            <a:custGeom>
              <a:avLst/>
              <a:gdLst>
                <a:gd name="connsiteX0" fmla="*/ 561689 w 561689"/>
                <a:gd name="connsiteY0" fmla="*/ 0 h 561689"/>
                <a:gd name="connsiteX1" fmla="*/ 0 w 561689"/>
                <a:gd name="connsiteY1" fmla="*/ 561689 h 561689"/>
                <a:gd name="connsiteX2" fmla="*/ 458534 w 561689"/>
                <a:gd name="connsiteY2" fmla="*/ 561689 h 561689"/>
                <a:gd name="connsiteX3" fmla="*/ 561689 w 561689"/>
                <a:gd name="connsiteY3" fmla="*/ 458438 h 561689"/>
              </a:gdLst>
              <a:ahLst/>
              <a:cxnLst>
                <a:cxn ang="0">
                  <a:pos x="connsiteX0" y="connsiteY0"/>
                </a:cxn>
                <a:cxn ang="0">
                  <a:pos x="connsiteX1" y="connsiteY1"/>
                </a:cxn>
                <a:cxn ang="0">
                  <a:pos x="connsiteX2" y="connsiteY2"/>
                </a:cxn>
                <a:cxn ang="0">
                  <a:pos x="connsiteX3" y="connsiteY3"/>
                </a:cxn>
              </a:cxnLst>
              <a:rect l="l" t="t" r="r" b="b"/>
              <a:pathLst>
                <a:path w="561689" h="561689">
                  <a:moveTo>
                    <a:pt x="561689" y="0"/>
                  </a:moveTo>
                  <a:lnTo>
                    <a:pt x="0" y="561689"/>
                  </a:lnTo>
                  <a:lnTo>
                    <a:pt x="458534" y="561689"/>
                  </a:lnTo>
                  <a:lnTo>
                    <a:pt x="561689" y="458438"/>
                  </a:lnTo>
                  <a:close/>
                </a:path>
              </a:pathLst>
            </a:custGeom>
            <a:grpFill/>
            <a:ln w="9525" cap="flat">
              <a:noFill/>
              <a:prstDash val="solid"/>
              <a:miter/>
            </a:ln>
          </p:spPr>
          <p:txBody>
            <a:bodyPr rtlCol="0" anchor="ctr"/>
            <a:lstStyle/>
            <a:p>
              <a:endParaRPr lang="en-GB"/>
            </a:p>
          </p:txBody>
        </p:sp>
        <p:sp>
          <p:nvSpPr>
            <p:cNvPr id="19" name="任意多边形: 形状 18">
              <a:extLst>
                <a:ext uri="{FF2B5EF4-FFF2-40B4-BE49-F238E27FC236}">
                  <a16:creationId xmlns:a16="http://schemas.microsoft.com/office/drawing/2014/main" id="{AF6C605F-C709-4171-BDBD-D7FABCBA4258}"/>
                </a:ext>
              </a:extLst>
            </p:cNvPr>
            <p:cNvSpPr/>
            <p:nvPr/>
          </p:nvSpPr>
          <p:spPr>
            <a:xfrm>
              <a:off x="10195499" y="3329429"/>
              <a:ext cx="1996500" cy="1996500"/>
            </a:xfrm>
            <a:custGeom>
              <a:avLst/>
              <a:gdLst>
                <a:gd name="connsiteX0" fmla="*/ 824960 w 824960"/>
                <a:gd name="connsiteY0" fmla="*/ 0 h 824960"/>
                <a:gd name="connsiteX1" fmla="*/ 0 w 824960"/>
                <a:gd name="connsiteY1" fmla="*/ 824960 h 824960"/>
                <a:gd name="connsiteX2" fmla="*/ 545021 w 824960"/>
                <a:gd name="connsiteY2" fmla="*/ 824960 h 824960"/>
                <a:gd name="connsiteX3" fmla="*/ 824960 w 824960"/>
                <a:gd name="connsiteY3" fmla="*/ 545021 h 824960"/>
              </a:gdLst>
              <a:ahLst/>
              <a:cxnLst>
                <a:cxn ang="0">
                  <a:pos x="connsiteX0" y="connsiteY0"/>
                </a:cxn>
                <a:cxn ang="0">
                  <a:pos x="connsiteX1" y="connsiteY1"/>
                </a:cxn>
                <a:cxn ang="0">
                  <a:pos x="connsiteX2" y="connsiteY2"/>
                </a:cxn>
                <a:cxn ang="0">
                  <a:pos x="connsiteX3" y="connsiteY3"/>
                </a:cxn>
              </a:cxnLst>
              <a:rect l="l" t="t" r="r" b="b"/>
              <a:pathLst>
                <a:path w="824960" h="824960">
                  <a:moveTo>
                    <a:pt x="824960" y="0"/>
                  </a:moveTo>
                  <a:lnTo>
                    <a:pt x="0" y="824960"/>
                  </a:lnTo>
                  <a:lnTo>
                    <a:pt x="545021" y="824960"/>
                  </a:lnTo>
                  <a:lnTo>
                    <a:pt x="824960" y="545021"/>
                  </a:lnTo>
                  <a:close/>
                </a:path>
              </a:pathLst>
            </a:custGeom>
            <a:grpFill/>
            <a:ln w="9525" cap="flat">
              <a:noFill/>
              <a:prstDash val="solid"/>
              <a:miter/>
            </a:ln>
          </p:spPr>
          <p:txBody>
            <a:bodyPr rtlCol="0" anchor="ctr"/>
            <a:lstStyle/>
            <a:p>
              <a:endParaRPr lang="en-GB"/>
            </a:p>
          </p:txBody>
        </p:sp>
        <p:sp>
          <p:nvSpPr>
            <p:cNvPr id="20" name="任意多边形: 形状 19">
              <a:extLst>
                <a:ext uri="{FF2B5EF4-FFF2-40B4-BE49-F238E27FC236}">
                  <a16:creationId xmlns:a16="http://schemas.microsoft.com/office/drawing/2014/main" id="{28ECE8C7-547F-43C5-B58D-F2F1B0864F01}"/>
                </a:ext>
              </a:extLst>
            </p:cNvPr>
            <p:cNvSpPr/>
            <p:nvPr/>
          </p:nvSpPr>
          <p:spPr>
            <a:xfrm>
              <a:off x="9333136" y="4063625"/>
              <a:ext cx="2858861" cy="2858861"/>
            </a:xfrm>
            <a:custGeom>
              <a:avLst/>
              <a:gdLst>
                <a:gd name="connsiteX0" fmla="*/ 820960 w 1181290"/>
                <a:gd name="connsiteY0" fmla="*/ 1181290 h 1181290"/>
                <a:gd name="connsiteX1" fmla="*/ 1181291 w 1181290"/>
                <a:gd name="connsiteY1" fmla="*/ 820864 h 1181290"/>
                <a:gd name="connsiteX2" fmla="*/ 1181291 w 1181290"/>
                <a:gd name="connsiteY2" fmla="*/ 0 h 1181290"/>
                <a:gd name="connsiteX3" fmla="*/ 0 w 1181290"/>
                <a:gd name="connsiteY3" fmla="*/ 1181290 h 1181290"/>
              </a:gdLst>
              <a:ahLst/>
              <a:cxnLst>
                <a:cxn ang="0">
                  <a:pos x="connsiteX0" y="connsiteY0"/>
                </a:cxn>
                <a:cxn ang="0">
                  <a:pos x="connsiteX1" y="connsiteY1"/>
                </a:cxn>
                <a:cxn ang="0">
                  <a:pos x="connsiteX2" y="connsiteY2"/>
                </a:cxn>
                <a:cxn ang="0">
                  <a:pos x="connsiteX3" y="connsiteY3"/>
                </a:cxn>
              </a:cxnLst>
              <a:rect l="l" t="t" r="r" b="b"/>
              <a:pathLst>
                <a:path w="1181290" h="1181290">
                  <a:moveTo>
                    <a:pt x="820960" y="1181290"/>
                  </a:moveTo>
                  <a:lnTo>
                    <a:pt x="1181291" y="820864"/>
                  </a:lnTo>
                  <a:lnTo>
                    <a:pt x="1181291" y="0"/>
                  </a:lnTo>
                  <a:lnTo>
                    <a:pt x="0" y="1181290"/>
                  </a:lnTo>
                  <a:close/>
                </a:path>
              </a:pathLst>
            </a:custGeom>
            <a:grpFill/>
            <a:ln w="9525" cap="flat">
              <a:noFill/>
              <a:prstDash val="solid"/>
              <a:miter/>
            </a:ln>
          </p:spPr>
          <p:txBody>
            <a:bodyPr rtlCol="0" anchor="ctr"/>
            <a:lstStyle/>
            <a:p>
              <a:endParaRPr lang="en-GB"/>
            </a:p>
          </p:txBody>
        </p:sp>
        <p:sp>
          <p:nvSpPr>
            <p:cNvPr id="21" name="任意多边形: 形状 20">
              <a:extLst>
                <a:ext uri="{FF2B5EF4-FFF2-40B4-BE49-F238E27FC236}">
                  <a16:creationId xmlns:a16="http://schemas.microsoft.com/office/drawing/2014/main" id="{D5078D43-F648-4A02-BD37-F331746F8B7F}"/>
                </a:ext>
              </a:extLst>
            </p:cNvPr>
            <p:cNvSpPr/>
            <p:nvPr/>
          </p:nvSpPr>
          <p:spPr>
            <a:xfrm>
              <a:off x="8816088" y="5734177"/>
              <a:ext cx="790899" cy="790899"/>
            </a:xfrm>
            <a:custGeom>
              <a:avLst/>
              <a:gdLst>
                <a:gd name="connsiteX0" fmla="*/ 120205 w 326802"/>
                <a:gd name="connsiteY0" fmla="*/ 326803 h 326802"/>
                <a:gd name="connsiteX1" fmla="*/ 326803 w 326802"/>
                <a:gd name="connsiteY1" fmla="*/ 120205 h 326802"/>
                <a:gd name="connsiteX2" fmla="*/ 326803 w 326802"/>
                <a:gd name="connsiteY2" fmla="*/ 0 h 326802"/>
                <a:gd name="connsiteX3" fmla="*/ 0 w 326802"/>
                <a:gd name="connsiteY3" fmla="*/ 326803 h 326802"/>
              </a:gdLst>
              <a:ahLst/>
              <a:cxnLst>
                <a:cxn ang="0">
                  <a:pos x="connsiteX0" y="connsiteY0"/>
                </a:cxn>
                <a:cxn ang="0">
                  <a:pos x="connsiteX1" y="connsiteY1"/>
                </a:cxn>
                <a:cxn ang="0">
                  <a:pos x="connsiteX2" y="connsiteY2"/>
                </a:cxn>
                <a:cxn ang="0">
                  <a:pos x="connsiteX3" y="connsiteY3"/>
                </a:cxn>
              </a:cxnLst>
              <a:rect l="l" t="t" r="r" b="b"/>
              <a:pathLst>
                <a:path w="326802" h="326802">
                  <a:moveTo>
                    <a:pt x="120205" y="326803"/>
                  </a:moveTo>
                  <a:lnTo>
                    <a:pt x="326803" y="120205"/>
                  </a:lnTo>
                  <a:lnTo>
                    <a:pt x="326803" y="0"/>
                  </a:lnTo>
                  <a:lnTo>
                    <a:pt x="0" y="326803"/>
                  </a:lnTo>
                  <a:close/>
                </a:path>
              </a:pathLst>
            </a:custGeom>
            <a:grpFill/>
            <a:ln w="9525" cap="flat">
              <a:noFill/>
              <a:prstDash val="solid"/>
              <a:miter/>
            </a:ln>
          </p:spPr>
          <p:txBody>
            <a:bodyPr rtlCol="0" anchor="ctr"/>
            <a:lstStyle/>
            <a:p>
              <a:endParaRPr lang="en-GB"/>
            </a:p>
          </p:txBody>
        </p:sp>
        <p:sp>
          <p:nvSpPr>
            <p:cNvPr id="22" name="任意多边形: 形状 21">
              <a:extLst>
                <a:ext uri="{FF2B5EF4-FFF2-40B4-BE49-F238E27FC236}">
                  <a16:creationId xmlns:a16="http://schemas.microsoft.com/office/drawing/2014/main" id="{1CBEAFE3-7AA5-4E98-B2EB-B994105E2D1C}"/>
                </a:ext>
              </a:extLst>
            </p:cNvPr>
            <p:cNvSpPr/>
            <p:nvPr/>
          </p:nvSpPr>
          <p:spPr>
            <a:xfrm>
              <a:off x="10111359" y="6680213"/>
              <a:ext cx="207232" cy="207232"/>
            </a:xfrm>
            <a:custGeom>
              <a:avLst/>
              <a:gdLst>
                <a:gd name="connsiteX0" fmla="*/ 31432 w 85629"/>
                <a:gd name="connsiteY0" fmla="*/ 85630 h 85629"/>
                <a:gd name="connsiteX1" fmla="*/ 85630 w 85629"/>
                <a:gd name="connsiteY1" fmla="*/ 31528 h 85629"/>
                <a:gd name="connsiteX2" fmla="*/ 85630 w 85629"/>
                <a:gd name="connsiteY2" fmla="*/ 0 h 85629"/>
                <a:gd name="connsiteX3" fmla="*/ 0 w 85629"/>
                <a:gd name="connsiteY3" fmla="*/ 85630 h 85629"/>
              </a:gdLst>
              <a:ahLst/>
              <a:cxnLst>
                <a:cxn ang="0">
                  <a:pos x="connsiteX0" y="connsiteY0"/>
                </a:cxn>
                <a:cxn ang="0">
                  <a:pos x="connsiteX1" y="connsiteY1"/>
                </a:cxn>
                <a:cxn ang="0">
                  <a:pos x="connsiteX2" y="connsiteY2"/>
                </a:cxn>
                <a:cxn ang="0">
                  <a:pos x="connsiteX3" y="connsiteY3"/>
                </a:cxn>
              </a:cxnLst>
              <a:rect l="l" t="t" r="r" b="b"/>
              <a:pathLst>
                <a:path w="85629" h="85629">
                  <a:moveTo>
                    <a:pt x="31432" y="85630"/>
                  </a:moveTo>
                  <a:lnTo>
                    <a:pt x="85630" y="31528"/>
                  </a:lnTo>
                  <a:lnTo>
                    <a:pt x="85630" y="0"/>
                  </a:lnTo>
                  <a:lnTo>
                    <a:pt x="0" y="85630"/>
                  </a:lnTo>
                  <a:close/>
                </a:path>
              </a:pathLst>
            </a:custGeom>
            <a:grpFill/>
            <a:ln w="9525" cap="flat">
              <a:noFill/>
              <a:prstDash val="solid"/>
              <a:miter/>
            </a:ln>
          </p:spPr>
          <p:txBody>
            <a:bodyPr rtlCol="0" anchor="ctr"/>
            <a:lstStyle/>
            <a:p>
              <a:endParaRPr lang="en-GB"/>
            </a:p>
          </p:txBody>
        </p:sp>
        <p:sp>
          <p:nvSpPr>
            <p:cNvPr id="23" name="任意多边形: 形状 22">
              <a:extLst>
                <a:ext uri="{FF2B5EF4-FFF2-40B4-BE49-F238E27FC236}">
                  <a16:creationId xmlns:a16="http://schemas.microsoft.com/office/drawing/2014/main" id="{A80AC75B-1578-45E2-A3FA-EC479BD5FE02}"/>
                </a:ext>
              </a:extLst>
            </p:cNvPr>
            <p:cNvSpPr/>
            <p:nvPr/>
          </p:nvSpPr>
          <p:spPr>
            <a:xfrm>
              <a:off x="11427608" y="3784239"/>
              <a:ext cx="764392" cy="3138247"/>
            </a:xfrm>
            <a:custGeom>
              <a:avLst/>
              <a:gdLst>
                <a:gd name="connsiteX0" fmla="*/ 189643 w 315849"/>
                <a:gd name="connsiteY0" fmla="*/ 1296733 h 1296733"/>
                <a:gd name="connsiteX1" fmla="*/ 315849 w 315849"/>
                <a:gd name="connsiteY1" fmla="*/ 1170432 h 1296733"/>
                <a:gd name="connsiteX2" fmla="*/ 315849 w 315849"/>
                <a:gd name="connsiteY2" fmla="*/ 0 h 1296733"/>
                <a:gd name="connsiteX3" fmla="*/ 0 w 315849"/>
                <a:gd name="connsiteY3" fmla="*/ 315849 h 1296733"/>
                <a:gd name="connsiteX4" fmla="*/ 0 w 315849"/>
                <a:gd name="connsiteY4" fmla="*/ 1296733 h 1296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849" h="1296733">
                  <a:moveTo>
                    <a:pt x="189643" y="1296733"/>
                  </a:moveTo>
                  <a:lnTo>
                    <a:pt x="315849" y="1170432"/>
                  </a:lnTo>
                  <a:lnTo>
                    <a:pt x="315849" y="0"/>
                  </a:lnTo>
                  <a:lnTo>
                    <a:pt x="0" y="315849"/>
                  </a:lnTo>
                  <a:lnTo>
                    <a:pt x="0" y="1296733"/>
                  </a:lnTo>
                  <a:close/>
                </a:path>
              </a:pathLst>
            </a:custGeom>
            <a:grpFill/>
            <a:ln w="9525" cap="flat">
              <a:noFill/>
              <a:prstDash val="solid"/>
              <a:miter/>
            </a:ln>
          </p:spPr>
          <p:txBody>
            <a:bodyPr rtlCol="0" anchor="ctr"/>
            <a:lstStyle/>
            <a:p>
              <a:endParaRPr lang="en-GB" dirty="0"/>
            </a:p>
          </p:txBody>
        </p:sp>
        <p:grpSp>
          <p:nvGrpSpPr>
            <p:cNvPr id="24" name="组合 23">
              <a:extLst>
                <a:ext uri="{FF2B5EF4-FFF2-40B4-BE49-F238E27FC236}">
                  <a16:creationId xmlns:a16="http://schemas.microsoft.com/office/drawing/2014/main" id="{3D79E7CD-2900-4A63-879A-F0D0535302A1}"/>
                </a:ext>
              </a:extLst>
            </p:cNvPr>
            <p:cNvGrpSpPr/>
            <p:nvPr/>
          </p:nvGrpSpPr>
          <p:grpSpPr>
            <a:xfrm>
              <a:off x="7914541" y="5088731"/>
              <a:ext cx="4277459" cy="1949013"/>
              <a:chOff x="5216937" y="3751707"/>
              <a:chExt cx="1767459" cy="805338"/>
            </a:xfrm>
            <a:grpFill/>
          </p:grpSpPr>
          <p:sp>
            <p:nvSpPr>
              <p:cNvPr id="25" name="任意多边形: 形状 24">
                <a:extLst>
                  <a:ext uri="{FF2B5EF4-FFF2-40B4-BE49-F238E27FC236}">
                    <a16:creationId xmlns:a16="http://schemas.microsoft.com/office/drawing/2014/main" id="{1857A5E4-3A9F-4D4A-9581-BEFDC66E5345}"/>
                  </a:ext>
                </a:extLst>
              </p:cNvPr>
              <p:cNvSpPr/>
              <p:nvPr/>
            </p:nvSpPr>
            <p:spPr>
              <a:xfrm>
                <a:off x="6767797" y="4464367"/>
                <a:ext cx="203930" cy="45053"/>
              </a:xfrm>
              <a:custGeom>
                <a:avLst/>
                <a:gdLst>
                  <a:gd name="connsiteX0" fmla="*/ 158877 w 203930"/>
                  <a:gd name="connsiteY0" fmla="*/ 45053 h 45053"/>
                  <a:gd name="connsiteX1" fmla="*/ 203930 w 203930"/>
                  <a:gd name="connsiteY1" fmla="*/ 0 h 45053"/>
                  <a:gd name="connsiteX2" fmla="*/ 44958 w 203930"/>
                  <a:gd name="connsiteY2" fmla="*/ 0 h 45053"/>
                  <a:gd name="connsiteX3" fmla="*/ 0 w 203930"/>
                  <a:gd name="connsiteY3" fmla="*/ 45053 h 45053"/>
                </a:gdLst>
                <a:ahLst/>
                <a:cxnLst>
                  <a:cxn ang="0">
                    <a:pos x="connsiteX0" y="connsiteY0"/>
                  </a:cxn>
                  <a:cxn ang="0">
                    <a:pos x="connsiteX1" y="connsiteY1"/>
                  </a:cxn>
                  <a:cxn ang="0">
                    <a:pos x="connsiteX2" y="connsiteY2"/>
                  </a:cxn>
                  <a:cxn ang="0">
                    <a:pos x="connsiteX3" y="connsiteY3"/>
                  </a:cxn>
                </a:cxnLst>
                <a:rect l="l" t="t" r="r" b="b"/>
                <a:pathLst>
                  <a:path w="203930" h="45053">
                    <a:moveTo>
                      <a:pt x="158877" y="45053"/>
                    </a:moveTo>
                    <a:lnTo>
                      <a:pt x="203930" y="0"/>
                    </a:lnTo>
                    <a:lnTo>
                      <a:pt x="44958" y="0"/>
                    </a:lnTo>
                    <a:lnTo>
                      <a:pt x="0" y="45053"/>
                    </a:lnTo>
                    <a:close/>
                  </a:path>
                </a:pathLst>
              </a:custGeom>
              <a:grpFill/>
              <a:ln w="9525" cap="flat">
                <a:noFill/>
                <a:prstDash val="solid"/>
                <a:miter/>
              </a:ln>
            </p:spPr>
            <p:txBody>
              <a:bodyPr rtlCol="0" anchor="ctr"/>
              <a:lstStyle/>
              <a:p>
                <a:endParaRPr lang="en-GB"/>
              </a:p>
            </p:txBody>
          </p:sp>
          <p:sp>
            <p:nvSpPr>
              <p:cNvPr id="26" name="任意多边形: 形状 25">
                <a:extLst>
                  <a:ext uri="{FF2B5EF4-FFF2-40B4-BE49-F238E27FC236}">
                    <a16:creationId xmlns:a16="http://schemas.microsoft.com/office/drawing/2014/main" id="{17DE270D-39E8-46E3-8C7F-5D5E81E30C2E}"/>
                  </a:ext>
                </a:extLst>
              </p:cNvPr>
              <p:cNvSpPr/>
              <p:nvPr/>
            </p:nvSpPr>
            <p:spPr>
              <a:xfrm>
                <a:off x="6099142" y="4276629"/>
                <a:ext cx="727519" cy="232790"/>
              </a:xfrm>
              <a:custGeom>
                <a:avLst/>
                <a:gdLst>
                  <a:gd name="connsiteX0" fmla="*/ 494729 w 727519"/>
                  <a:gd name="connsiteY0" fmla="*/ 232791 h 232790"/>
                  <a:gd name="connsiteX1" fmla="*/ 727520 w 727519"/>
                  <a:gd name="connsiteY1" fmla="*/ 0 h 232790"/>
                  <a:gd name="connsiteX2" fmla="*/ 232696 w 727519"/>
                  <a:gd name="connsiteY2" fmla="*/ 0 h 232790"/>
                  <a:gd name="connsiteX3" fmla="*/ 0 w 727519"/>
                  <a:gd name="connsiteY3" fmla="*/ 232791 h 232790"/>
                </a:gdLst>
                <a:ahLst/>
                <a:cxnLst>
                  <a:cxn ang="0">
                    <a:pos x="connsiteX0" y="connsiteY0"/>
                  </a:cxn>
                  <a:cxn ang="0">
                    <a:pos x="connsiteX1" y="connsiteY1"/>
                  </a:cxn>
                  <a:cxn ang="0">
                    <a:pos x="connsiteX2" y="connsiteY2"/>
                  </a:cxn>
                  <a:cxn ang="0">
                    <a:pos x="connsiteX3" y="connsiteY3"/>
                  </a:cxn>
                </a:cxnLst>
                <a:rect l="l" t="t" r="r" b="b"/>
                <a:pathLst>
                  <a:path w="727519" h="232790">
                    <a:moveTo>
                      <a:pt x="494729" y="232791"/>
                    </a:moveTo>
                    <a:lnTo>
                      <a:pt x="727520" y="0"/>
                    </a:lnTo>
                    <a:lnTo>
                      <a:pt x="232696" y="0"/>
                    </a:lnTo>
                    <a:lnTo>
                      <a:pt x="0" y="232791"/>
                    </a:lnTo>
                    <a:close/>
                  </a:path>
                </a:pathLst>
              </a:custGeom>
              <a:grpFill/>
              <a:ln w="9525" cap="flat">
                <a:noFill/>
                <a:prstDash val="solid"/>
                <a:miter/>
              </a:ln>
            </p:spPr>
            <p:txBody>
              <a:bodyPr rtlCol="0" anchor="ctr"/>
              <a:lstStyle/>
              <a:p>
                <a:endParaRPr lang="en-GB"/>
              </a:p>
            </p:txBody>
          </p:sp>
          <p:sp>
            <p:nvSpPr>
              <p:cNvPr id="27" name="任意多边形: 形状 26">
                <a:extLst>
                  <a:ext uri="{FF2B5EF4-FFF2-40B4-BE49-F238E27FC236}">
                    <a16:creationId xmlns:a16="http://schemas.microsoft.com/office/drawing/2014/main" id="{8431DBE6-8307-4157-80BB-51471BEEE4AF}"/>
                  </a:ext>
                </a:extLst>
              </p:cNvPr>
              <p:cNvSpPr/>
              <p:nvPr/>
            </p:nvSpPr>
            <p:spPr>
              <a:xfrm>
                <a:off x="5331141" y="4140231"/>
                <a:ext cx="369188" cy="369188"/>
              </a:xfrm>
              <a:custGeom>
                <a:avLst/>
                <a:gdLst>
                  <a:gd name="connsiteX0" fmla="*/ 369189 w 369188"/>
                  <a:gd name="connsiteY0" fmla="*/ 369189 h 369188"/>
                  <a:gd name="connsiteX1" fmla="*/ 369189 w 369188"/>
                  <a:gd name="connsiteY1" fmla="*/ 0 h 369188"/>
                  <a:gd name="connsiteX2" fmla="*/ 0 w 369188"/>
                  <a:gd name="connsiteY2" fmla="*/ 369189 h 369188"/>
                </a:gdLst>
                <a:ahLst/>
                <a:cxnLst>
                  <a:cxn ang="0">
                    <a:pos x="connsiteX0" y="connsiteY0"/>
                  </a:cxn>
                  <a:cxn ang="0">
                    <a:pos x="connsiteX1" y="connsiteY1"/>
                  </a:cxn>
                  <a:cxn ang="0">
                    <a:pos x="connsiteX2" y="connsiteY2"/>
                  </a:cxn>
                </a:cxnLst>
                <a:rect l="l" t="t" r="r" b="b"/>
                <a:pathLst>
                  <a:path w="369188" h="369188">
                    <a:moveTo>
                      <a:pt x="369189" y="369189"/>
                    </a:moveTo>
                    <a:lnTo>
                      <a:pt x="369189" y="0"/>
                    </a:lnTo>
                    <a:lnTo>
                      <a:pt x="0" y="369189"/>
                    </a:lnTo>
                    <a:close/>
                  </a:path>
                </a:pathLst>
              </a:custGeom>
              <a:grpFill/>
              <a:ln w="9525" cap="flat">
                <a:noFill/>
                <a:prstDash val="solid"/>
                <a:miter/>
              </a:ln>
            </p:spPr>
            <p:txBody>
              <a:bodyPr rtlCol="0" anchor="ctr"/>
              <a:lstStyle/>
              <a:p>
                <a:endParaRPr lang="en-GB"/>
              </a:p>
            </p:txBody>
          </p:sp>
          <p:sp>
            <p:nvSpPr>
              <p:cNvPr id="28" name="任意多边形: 形状 27">
                <a:extLst>
                  <a:ext uri="{FF2B5EF4-FFF2-40B4-BE49-F238E27FC236}">
                    <a16:creationId xmlns:a16="http://schemas.microsoft.com/office/drawing/2014/main" id="{24C717F7-F8CD-4AFC-ACFB-D1B798442C4C}"/>
                  </a:ext>
                </a:extLst>
              </p:cNvPr>
              <p:cNvSpPr/>
              <p:nvPr/>
            </p:nvSpPr>
            <p:spPr>
              <a:xfrm>
                <a:off x="6559581" y="3918489"/>
                <a:ext cx="424815" cy="424815"/>
              </a:xfrm>
              <a:custGeom>
                <a:avLst/>
                <a:gdLst>
                  <a:gd name="connsiteX0" fmla="*/ 424815 w 424815"/>
                  <a:gd name="connsiteY0" fmla="*/ 0 h 424815"/>
                  <a:gd name="connsiteX1" fmla="*/ 0 w 424815"/>
                  <a:gd name="connsiteY1" fmla="*/ 424815 h 424815"/>
                  <a:gd name="connsiteX2" fmla="*/ 159258 w 424815"/>
                  <a:gd name="connsiteY2" fmla="*/ 424815 h 424815"/>
                  <a:gd name="connsiteX3" fmla="*/ 424815 w 424815"/>
                  <a:gd name="connsiteY3" fmla="*/ 159258 h 424815"/>
                </a:gdLst>
                <a:ahLst/>
                <a:cxnLst>
                  <a:cxn ang="0">
                    <a:pos x="connsiteX0" y="connsiteY0"/>
                  </a:cxn>
                  <a:cxn ang="0">
                    <a:pos x="connsiteX1" y="connsiteY1"/>
                  </a:cxn>
                  <a:cxn ang="0">
                    <a:pos x="connsiteX2" y="connsiteY2"/>
                  </a:cxn>
                  <a:cxn ang="0">
                    <a:pos x="connsiteX3" y="connsiteY3"/>
                  </a:cxn>
                </a:cxnLst>
                <a:rect l="l" t="t" r="r" b="b"/>
                <a:pathLst>
                  <a:path w="424815" h="424815">
                    <a:moveTo>
                      <a:pt x="424815" y="0"/>
                    </a:moveTo>
                    <a:lnTo>
                      <a:pt x="0" y="424815"/>
                    </a:lnTo>
                    <a:lnTo>
                      <a:pt x="159258" y="424815"/>
                    </a:lnTo>
                    <a:lnTo>
                      <a:pt x="424815" y="159258"/>
                    </a:lnTo>
                    <a:close/>
                  </a:path>
                </a:pathLst>
              </a:custGeom>
              <a:grpFill/>
              <a:ln w="9525" cap="flat">
                <a:noFill/>
                <a:prstDash val="solid"/>
                <a:miter/>
              </a:ln>
            </p:spPr>
            <p:txBody>
              <a:bodyPr rtlCol="0" anchor="ctr"/>
              <a:lstStyle/>
              <a:p>
                <a:endParaRPr lang="en-GB"/>
              </a:p>
            </p:txBody>
          </p:sp>
          <p:sp>
            <p:nvSpPr>
              <p:cNvPr id="29" name="任意多边形: 形状 28">
                <a:extLst>
                  <a:ext uri="{FF2B5EF4-FFF2-40B4-BE49-F238E27FC236}">
                    <a16:creationId xmlns:a16="http://schemas.microsoft.com/office/drawing/2014/main" id="{59ADE652-0C06-4F4C-B16C-01409A4B612C}"/>
                  </a:ext>
                </a:extLst>
              </p:cNvPr>
              <p:cNvSpPr/>
              <p:nvPr/>
            </p:nvSpPr>
            <p:spPr>
              <a:xfrm>
                <a:off x="6113334" y="3751707"/>
                <a:ext cx="757713" cy="757713"/>
              </a:xfrm>
              <a:custGeom>
                <a:avLst/>
                <a:gdLst>
                  <a:gd name="connsiteX0" fmla="*/ 344329 w 757713"/>
                  <a:gd name="connsiteY0" fmla="*/ 757714 h 757713"/>
                  <a:gd name="connsiteX1" fmla="*/ 757714 w 757713"/>
                  <a:gd name="connsiteY1" fmla="*/ 344329 h 757713"/>
                  <a:gd name="connsiteX2" fmla="*/ 757714 w 757713"/>
                  <a:gd name="connsiteY2" fmla="*/ 0 h 757713"/>
                  <a:gd name="connsiteX3" fmla="*/ 0 w 757713"/>
                  <a:gd name="connsiteY3" fmla="*/ 757714 h 757713"/>
                </a:gdLst>
                <a:ahLst/>
                <a:cxnLst>
                  <a:cxn ang="0">
                    <a:pos x="connsiteX0" y="connsiteY0"/>
                  </a:cxn>
                  <a:cxn ang="0">
                    <a:pos x="connsiteX1" y="connsiteY1"/>
                  </a:cxn>
                  <a:cxn ang="0">
                    <a:pos x="connsiteX2" y="connsiteY2"/>
                  </a:cxn>
                  <a:cxn ang="0">
                    <a:pos x="connsiteX3" y="connsiteY3"/>
                  </a:cxn>
                </a:cxnLst>
                <a:rect l="l" t="t" r="r" b="b"/>
                <a:pathLst>
                  <a:path w="757713" h="757713">
                    <a:moveTo>
                      <a:pt x="344329" y="757714"/>
                    </a:moveTo>
                    <a:lnTo>
                      <a:pt x="757714" y="344329"/>
                    </a:lnTo>
                    <a:lnTo>
                      <a:pt x="757714" y="0"/>
                    </a:lnTo>
                    <a:lnTo>
                      <a:pt x="0" y="757714"/>
                    </a:lnTo>
                    <a:close/>
                  </a:path>
                </a:pathLst>
              </a:custGeom>
              <a:grpFill/>
              <a:ln w="9525" cap="flat">
                <a:noFill/>
                <a:prstDash val="solid"/>
                <a:miter/>
              </a:ln>
            </p:spPr>
            <p:txBody>
              <a:bodyPr rtlCol="0" anchor="ctr"/>
              <a:lstStyle/>
              <a:p>
                <a:endParaRPr lang="en-GB"/>
              </a:p>
            </p:txBody>
          </p:sp>
          <p:sp>
            <p:nvSpPr>
              <p:cNvPr id="30" name="任意多边形: 形状 29">
                <a:extLst>
                  <a:ext uri="{FF2B5EF4-FFF2-40B4-BE49-F238E27FC236}">
                    <a16:creationId xmlns:a16="http://schemas.microsoft.com/office/drawing/2014/main" id="{B23A4EA9-AE3D-4D61-8E95-1428A34032A3}"/>
                  </a:ext>
                </a:extLst>
              </p:cNvPr>
              <p:cNvSpPr/>
              <p:nvPr/>
            </p:nvSpPr>
            <p:spPr>
              <a:xfrm>
                <a:off x="5216937" y="4246816"/>
                <a:ext cx="310229" cy="310229"/>
              </a:xfrm>
              <a:custGeom>
                <a:avLst/>
                <a:gdLst>
                  <a:gd name="connsiteX0" fmla="*/ 184975 w 310229"/>
                  <a:gd name="connsiteY0" fmla="*/ 310229 h 310229"/>
                  <a:gd name="connsiteX1" fmla="*/ 310229 w 310229"/>
                  <a:gd name="connsiteY1" fmla="*/ 184975 h 310229"/>
                  <a:gd name="connsiteX2" fmla="*/ 310229 w 310229"/>
                  <a:gd name="connsiteY2" fmla="*/ 0 h 310229"/>
                  <a:gd name="connsiteX3" fmla="*/ 0 w 310229"/>
                  <a:gd name="connsiteY3" fmla="*/ 310229 h 310229"/>
                </a:gdLst>
                <a:ahLst/>
                <a:cxnLst>
                  <a:cxn ang="0">
                    <a:pos x="connsiteX0" y="connsiteY0"/>
                  </a:cxn>
                  <a:cxn ang="0">
                    <a:pos x="connsiteX1" y="connsiteY1"/>
                  </a:cxn>
                  <a:cxn ang="0">
                    <a:pos x="connsiteX2" y="connsiteY2"/>
                  </a:cxn>
                  <a:cxn ang="0">
                    <a:pos x="connsiteX3" y="connsiteY3"/>
                  </a:cxn>
                </a:cxnLst>
                <a:rect l="l" t="t" r="r" b="b"/>
                <a:pathLst>
                  <a:path w="310229" h="310229">
                    <a:moveTo>
                      <a:pt x="184975" y="310229"/>
                    </a:moveTo>
                    <a:lnTo>
                      <a:pt x="310229" y="184975"/>
                    </a:lnTo>
                    <a:lnTo>
                      <a:pt x="310229" y="0"/>
                    </a:lnTo>
                    <a:lnTo>
                      <a:pt x="0" y="310229"/>
                    </a:lnTo>
                    <a:close/>
                  </a:path>
                </a:pathLst>
              </a:custGeom>
              <a:grpFill/>
              <a:ln w="9525" cap="flat">
                <a:noFill/>
                <a:prstDash val="solid"/>
                <a:miter/>
              </a:ln>
            </p:spPr>
            <p:txBody>
              <a:bodyPr rtlCol="0" anchor="ctr"/>
              <a:lstStyle/>
              <a:p>
                <a:endParaRPr lang="en-GB"/>
              </a:p>
            </p:txBody>
          </p:sp>
        </p:grpSp>
      </p:grpSp>
      <p:sp>
        <p:nvSpPr>
          <p:cNvPr id="2" name="标题 1">
            <a:extLst>
              <a:ext uri="{FF2B5EF4-FFF2-40B4-BE49-F238E27FC236}">
                <a16:creationId xmlns:a16="http://schemas.microsoft.com/office/drawing/2014/main" id="{E545B57F-7D9D-4AD8-9FE4-E5267D65BB87}"/>
              </a:ext>
            </a:extLst>
          </p:cNvPr>
          <p:cNvSpPr>
            <a:spLocks noGrp="1"/>
          </p:cNvSpPr>
          <p:nvPr>
            <p:ph type="ctrTitle" hasCustomPrompt="1"/>
          </p:nvPr>
        </p:nvSpPr>
        <p:spPr>
          <a:xfrm>
            <a:off x="1629346" y="2752832"/>
            <a:ext cx="9889553" cy="757130"/>
          </a:xfrm>
        </p:spPr>
        <p:txBody>
          <a:bodyPr vert="horz" wrap="square" lIns="91440" tIns="45720" rIns="91440" bIns="45720" rtlCol="0" anchor="b">
            <a:spAutoFit/>
          </a:bodyPr>
          <a:lstStyle>
            <a:lvl1pPr>
              <a:defRPr lang="zh-CN" altLang="en-US" sz="4800" b="1" dirty="0"/>
            </a:lvl1pPr>
          </a:lstStyle>
          <a:p>
            <a:pPr lvl="0" defTabSz="914354"/>
            <a:r>
              <a:rPr lang="en-US" altLang="zh-CN" dirty="0"/>
              <a:t>Click to edit Master title style</a:t>
            </a:r>
            <a:endParaRPr lang="zh-CN" altLang="en-US" dirty="0"/>
          </a:p>
        </p:txBody>
      </p:sp>
      <p:sp>
        <p:nvSpPr>
          <p:cNvPr id="3" name="副标题 2">
            <a:extLst>
              <a:ext uri="{FF2B5EF4-FFF2-40B4-BE49-F238E27FC236}">
                <a16:creationId xmlns:a16="http://schemas.microsoft.com/office/drawing/2014/main" id="{42DDB65F-C302-4F35-9CCB-12FB82E2590D}"/>
              </a:ext>
            </a:extLst>
          </p:cNvPr>
          <p:cNvSpPr>
            <a:spLocks noGrp="1"/>
          </p:cNvSpPr>
          <p:nvPr>
            <p:ph type="subTitle" idx="1"/>
          </p:nvPr>
        </p:nvSpPr>
        <p:spPr>
          <a:xfrm>
            <a:off x="1629346" y="3509962"/>
            <a:ext cx="9889553" cy="535853"/>
          </a:xfrm>
        </p:spPr>
        <p:txBody>
          <a:bodyPr vert="horz" lIns="91440" tIns="45720" rIns="91440" bIns="45720" rtlCol="0" anchor="t">
            <a:normAutofit/>
          </a:bodyPr>
          <a:lstStyle>
            <a:lvl1pPr marL="0" indent="0">
              <a:spcBef>
                <a:spcPts val="0"/>
              </a:spcBef>
              <a:buNone/>
              <a:defRPr lang="zh-CN" altLang="en-US" sz="1600"/>
            </a:lvl1pPr>
          </a:lstStyle>
          <a:p>
            <a:pPr marL="228600" lvl="0" indent="-228600" defTabSz="914354"/>
            <a:r>
              <a:rPr lang="en-US" altLang="zh-CN"/>
              <a:t>Click to edit Master subtitle style</a:t>
            </a:r>
            <a:endParaRPr lang="zh-CN" altLang="en-US" dirty="0"/>
          </a:p>
        </p:txBody>
      </p:sp>
      <p:sp>
        <p:nvSpPr>
          <p:cNvPr id="8" name="文本占位符 7">
            <a:extLst>
              <a:ext uri="{FF2B5EF4-FFF2-40B4-BE49-F238E27FC236}">
                <a16:creationId xmlns:a16="http://schemas.microsoft.com/office/drawing/2014/main" id="{44C4A721-803B-47CB-B99E-1D01E8E0169F}"/>
              </a:ext>
            </a:extLst>
          </p:cNvPr>
          <p:cNvSpPr>
            <a:spLocks noGrp="1"/>
          </p:cNvSpPr>
          <p:nvPr>
            <p:ph type="body" sz="quarter" idx="13" hasCustomPrompt="1"/>
          </p:nvPr>
        </p:nvSpPr>
        <p:spPr>
          <a:xfrm>
            <a:off x="1629346" y="5541558"/>
            <a:ext cx="5072011"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p>
        </p:txBody>
      </p:sp>
      <p:sp>
        <p:nvSpPr>
          <p:cNvPr id="9" name="文本占位符 8">
            <a:extLst>
              <a:ext uri="{FF2B5EF4-FFF2-40B4-BE49-F238E27FC236}">
                <a16:creationId xmlns:a16="http://schemas.microsoft.com/office/drawing/2014/main" id="{CA939A61-406D-45DC-B757-059EFAA05866}"/>
              </a:ext>
            </a:extLst>
          </p:cNvPr>
          <p:cNvSpPr>
            <a:spLocks noGrp="1"/>
          </p:cNvSpPr>
          <p:nvPr>
            <p:ph type="body" sz="quarter" idx="14" hasCustomPrompt="1"/>
          </p:nvPr>
        </p:nvSpPr>
        <p:spPr>
          <a:xfrm>
            <a:off x="1629346" y="5837829"/>
            <a:ext cx="5072011"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OfficePLUS</a:t>
            </a:r>
            <a:endParaRPr lang="en-US" altLang="en-US" dirty="0"/>
          </a:p>
        </p:txBody>
      </p:sp>
      <p:grpSp>
        <p:nvGrpSpPr>
          <p:cNvPr id="54" name="组合 53">
            <a:extLst>
              <a:ext uri="{FF2B5EF4-FFF2-40B4-BE49-F238E27FC236}">
                <a16:creationId xmlns:a16="http://schemas.microsoft.com/office/drawing/2014/main" id="{8BF3BCE4-3133-415E-B005-5EBCF336809F}"/>
              </a:ext>
            </a:extLst>
          </p:cNvPr>
          <p:cNvGrpSpPr/>
          <p:nvPr userDrawn="1"/>
        </p:nvGrpSpPr>
        <p:grpSpPr>
          <a:xfrm>
            <a:off x="0" y="-186450"/>
            <a:ext cx="3232530" cy="4114943"/>
            <a:chOff x="-1083009" y="-1005135"/>
            <a:chExt cx="3232530" cy="4114943"/>
          </a:xfrm>
          <a:solidFill>
            <a:schemeClr val="accent1">
              <a:alpha val="50000"/>
            </a:schemeClr>
          </a:solidFill>
        </p:grpSpPr>
        <p:sp>
          <p:nvSpPr>
            <p:cNvPr id="35" name="任意多边形: 形状 34">
              <a:extLst>
                <a:ext uri="{FF2B5EF4-FFF2-40B4-BE49-F238E27FC236}">
                  <a16:creationId xmlns:a16="http://schemas.microsoft.com/office/drawing/2014/main" id="{DFEFD79B-E2B5-4844-AE74-3FB4B6B5EA74}"/>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36" name="任意多边形: 形状 35">
              <a:extLst>
                <a:ext uri="{FF2B5EF4-FFF2-40B4-BE49-F238E27FC236}">
                  <a16:creationId xmlns:a16="http://schemas.microsoft.com/office/drawing/2014/main" id="{6B11010C-B4A3-46DB-846B-7132C2DD1F48}"/>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37" name="任意多边形: 形状 36">
              <a:extLst>
                <a:ext uri="{FF2B5EF4-FFF2-40B4-BE49-F238E27FC236}">
                  <a16:creationId xmlns:a16="http://schemas.microsoft.com/office/drawing/2014/main" id="{A1A4465A-6C18-4D6C-8674-E7AF03302DFE}"/>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38" name="任意多边形: 形状 37">
              <a:extLst>
                <a:ext uri="{FF2B5EF4-FFF2-40B4-BE49-F238E27FC236}">
                  <a16:creationId xmlns:a16="http://schemas.microsoft.com/office/drawing/2014/main" id="{04359A0E-6AA4-478B-B207-542DC408C93A}"/>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39" name="任意多边形: 形状 38">
              <a:extLst>
                <a:ext uri="{FF2B5EF4-FFF2-40B4-BE49-F238E27FC236}">
                  <a16:creationId xmlns:a16="http://schemas.microsoft.com/office/drawing/2014/main" id="{69681C2A-0BDA-47F8-93BD-DF3C536A284E}"/>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40" name="任意多边形: 形状 39">
              <a:extLst>
                <a:ext uri="{FF2B5EF4-FFF2-40B4-BE49-F238E27FC236}">
                  <a16:creationId xmlns:a16="http://schemas.microsoft.com/office/drawing/2014/main" id="{DF9330A9-963C-434E-B0EF-99178C24F885}"/>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41" name="任意多边形: 形状 40">
              <a:extLst>
                <a:ext uri="{FF2B5EF4-FFF2-40B4-BE49-F238E27FC236}">
                  <a16:creationId xmlns:a16="http://schemas.microsoft.com/office/drawing/2014/main" id="{3653899B-E143-4295-9B8B-DA92E73F26A5}"/>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42" name="任意多边形: 形状 41">
              <a:extLst>
                <a:ext uri="{FF2B5EF4-FFF2-40B4-BE49-F238E27FC236}">
                  <a16:creationId xmlns:a16="http://schemas.microsoft.com/office/drawing/2014/main" id="{AA73F1C7-8FD8-44CC-8DF8-150FFF69630E}"/>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43" name="任意多边形: 形状 42">
              <a:extLst>
                <a:ext uri="{FF2B5EF4-FFF2-40B4-BE49-F238E27FC236}">
                  <a16:creationId xmlns:a16="http://schemas.microsoft.com/office/drawing/2014/main" id="{A9DA661E-4DE4-4793-93C7-72688399CA9E}"/>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44" name="任意多边形: 形状 43">
              <a:extLst>
                <a:ext uri="{FF2B5EF4-FFF2-40B4-BE49-F238E27FC236}">
                  <a16:creationId xmlns:a16="http://schemas.microsoft.com/office/drawing/2014/main" id="{655A8FAC-4B75-4DAE-9B30-A11740093119}"/>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45" name="任意多边形: 形状 44">
              <a:extLst>
                <a:ext uri="{FF2B5EF4-FFF2-40B4-BE49-F238E27FC236}">
                  <a16:creationId xmlns:a16="http://schemas.microsoft.com/office/drawing/2014/main" id="{C8E1D906-A590-48FA-8E32-545D674CF173}"/>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47" name="任意多边形: 形状 46">
              <a:extLst>
                <a:ext uri="{FF2B5EF4-FFF2-40B4-BE49-F238E27FC236}">
                  <a16:creationId xmlns:a16="http://schemas.microsoft.com/office/drawing/2014/main" id="{534AD9CA-DFA3-4D81-9163-71A4BE529F57}"/>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48" name="任意多边形: 形状 47">
              <a:extLst>
                <a:ext uri="{FF2B5EF4-FFF2-40B4-BE49-F238E27FC236}">
                  <a16:creationId xmlns:a16="http://schemas.microsoft.com/office/drawing/2014/main" id="{99A888D9-987E-409C-ABF6-D1F680938B37}"/>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49" name="任意多边形: 形状 48">
              <a:extLst>
                <a:ext uri="{FF2B5EF4-FFF2-40B4-BE49-F238E27FC236}">
                  <a16:creationId xmlns:a16="http://schemas.microsoft.com/office/drawing/2014/main" id="{F16DE85B-4260-449E-8576-8F0E3D4D2BCE}"/>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50" name="任意多边形: 形状 49">
              <a:extLst>
                <a:ext uri="{FF2B5EF4-FFF2-40B4-BE49-F238E27FC236}">
                  <a16:creationId xmlns:a16="http://schemas.microsoft.com/office/drawing/2014/main" id="{0499B914-15AD-480D-83CD-13A243727DC9}"/>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51" name="任意多边形: 形状 50">
              <a:extLst>
                <a:ext uri="{FF2B5EF4-FFF2-40B4-BE49-F238E27FC236}">
                  <a16:creationId xmlns:a16="http://schemas.microsoft.com/office/drawing/2014/main" id="{79C3E883-C48B-49BC-A851-0BDFC5093CBA}"/>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52" name="任意多边形: 形状 51">
              <a:extLst>
                <a:ext uri="{FF2B5EF4-FFF2-40B4-BE49-F238E27FC236}">
                  <a16:creationId xmlns:a16="http://schemas.microsoft.com/office/drawing/2014/main" id="{12879FDD-1D8D-4CB4-ADA6-FCE63190C828}"/>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12" name="文本占位符 11">
            <a:extLst>
              <a:ext uri="{FF2B5EF4-FFF2-40B4-BE49-F238E27FC236}">
                <a16:creationId xmlns:a16="http://schemas.microsoft.com/office/drawing/2014/main" id="{4EF3F9F2-2DBE-4016-9D2B-F5CF4BE8EBCE}"/>
              </a:ext>
            </a:extLst>
          </p:cNvPr>
          <p:cNvSpPr>
            <a:spLocks noGrp="1"/>
          </p:cNvSpPr>
          <p:nvPr>
            <p:ph type="body" sz="quarter" idx="15" hasCustomPrompt="1"/>
          </p:nvPr>
        </p:nvSpPr>
        <p:spPr>
          <a:xfrm>
            <a:off x="1629346" y="1130300"/>
            <a:ext cx="1039091" cy="296271"/>
          </a:xfrm>
        </p:spPr>
        <p:txBody>
          <a:bodyPr vert="horz" wrap="none" lIns="91440" tIns="45720" rIns="91440" bIns="45720" rtlCol="0" anchor="ctr">
            <a:normAutofit/>
          </a:bodyPr>
          <a:lstStyle>
            <a:lvl1pPr marL="0" indent="0">
              <a:buNone/>
              <a:defRPr lang="en-US" altLang="zh-CN" sz="1200" b="0" smtClean="0">
                <a:solidFill>
                  <a:schemeClr val="tx1"/>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LGOO HERE</a:t>
            </a:r>
          </a:p>
        </p:txBody>
      </p:sp>
    </p:spTree>
    <p:extLst>
      <p:ext uri="{BB962C8B-B14F-4D97-AF65-F5344CB8AC3E}">
        <p14:creationId xmlns:p14="http://schemas.microsoft.com/office/powerpoint/2010/main" val="321854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B090460B-C24A-408C-8574-3F70E0B5DBC5}"/>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26" name="组合 25">
            <a:extLst>
              <a:ext uri="{FF2B5EF4-FFF2-40B4-BE49-F238E27FC236}">
                <a16:creationId xmlns:a16="http://schemas.microsoft.com/office/drawing/2014/main" id="{F2957214-681F-4ACB-AA1F-14ACE229B42B}"/>
              </a:ext>
            </a:extLst>
          </p:cNvPr>
          <p:cNvGrpSpPr/>
          <p:nvPr userDrawn="1"/>
        </p:nvGrpSpPr>
        <p:grpSpPr>
          <a:xfrm flipH="1" flipV="1">
            <a:off x="10033000" y="4342169"/>
            <a:ext cx="2175086" cy="2768839"/>
            <a:chOff x="-1083009" y="-1005135"/>
            <a:chExt cx="3232530" cy="4114943"/>
          </a:xfrm>
          <a:solidFill>
            <a:schemeClr val="accent1">
              <a:alpha val="50000"/>
            </a:schemeClr>
          </a:solidFill>
        </p:grpSpPr>
        <p:sp>
          <p:nvSpPr>
            <p:cNvPr id="27" name="任意多边形: 形状 26">
              <a:extLst>
                <a:ext uri="{FF2B5EF4-FFF2-40B4-BE49-F238E27FC236}">
                  <a16:creationId xmlns:a16="http://schemas.microsoft.com/office/drawing/2014/main" id="{7DDF4E4B-1727-4413-BBC0-94822DEA3BC8}"/>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28" name="任意多边形: 形状 27">
              <a:extLst>
                <a:ext uri="{FF2B5EF4-FFF2-40B4-BE49-F238E27FC236}">
                  <a16:creationId xmlns:a16="http://schemas.microsoft.com/office/drawing/2014/main" id="{7ADAE588-0746-49B6-87C9-A4D73B987E3B}"/>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29" name="任意多边形: 形状 28">
              <a:extLst>
                <a:ext uri="{FF2B5EF4-FFF2-40B4-BE49-F238E27FC236}">
                  <a16:creationId xmlns:a16="http://schemas.microsoft.com/office/drawing/2014/main" id="{AAEEA467-5CEA-42C1-A28B-DAA51D0FFDE7}"/>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30" name="任意多边形: 形状 29">
              <a:extLst>
                <a:ext uri="{FF2B5EF4-FFF2-40B4-BE49-F238E27FC236}">
                  <a16:creationId xmlns:a16="http://schemas.microsoft.com/office/drawing/2014/main" id="{8632F24A-8C3C-4210-AEE7-A0BB7A8650EF}"/>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31" name="任意多边形: 形状 30">
              <a:extLst>
                <a:ext uri="{FF2B5EF4-FFF2-40B4-BE49-F238E27FC236}">
                  <a16:creationId xmlns:a16="http://schemas.microsoft.com/office/drawing/2014/main" id="{E05B2F52-6D86-4075-A559-9A83824B9CB4}"/>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32" name="任意多边形: 形状 31">
              <a:extLst>
                <a:ext uri="{FF2B5EF4-FFF2-40B4-BE49-F238E27FC236}">
                  <a16:creationId xmlns:a16="http://schemas.microsoft.com/office/drawing/2014/main" id="{8B045B33-8512-472B-8615-548A661F892C}"/>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33" name="任意多边形: 形状 32">
              <a:extLst>
                <a:ext uri="{FF2B5EF4-FFF2-40B4-BE49-F238E27FC236}">
                  <a16:creationId xmlns:a16="http://schemas.microsoft.com/office/drawing/2014/main" id="{6C2EE898-9106-42AD-BFE2-32B780C88E8B}"/>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34" name="任意多边形: 形状 33">
              <a:extLst>
                <a:ext uri="{FF2B5EF4-FFF2-40B4-BE49-F238E27FC236}">
                  <a16:creationId xmlns:a16="http://schemas.microsoft.com/office/drawing/2014/main" id="{818A0A75-934C-4A7F-82F6-6320B55B22FB}"/>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35" name="任意多边形: 形状 34">
              <a:extLst>
                <a:ext uri="{FF2B5EF4-FFF2-40B4-BE49-F238E27FC236}">
                  <a16:creationId xmlns:a16="http://schemas.microsoft.com/office/drawing/2014/main" id="{AF80FB2B-A082-4AB7-9753-9B33702259BC}"/>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36" name="任意多边形: 形状 35">
              <a:extLst>
                <a:ext uri="{FF2B5EF4-FFF2-40B4-BE49-F238E27FC236}">
                  <a16:creationId xmlns:a16="http://schemas.microsoft.com/office/drawing/2014/main" id="{A43ECDB7-3B71-45BD-9B12-05C1F36B5145}"/>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37" name="任意多边形: 形状 36">
              <a:extLst>
                <a:ext uri="{FF2B5EF4-FFF2-40B4-BE49-F238E27FC236}">
                  <a16:creationId xmlns:a16="http://schemas.microsoft.com/office/drawing/2014/main" id="{6A5F6947-3C31-4E1A-945E-F2C34FD331DD}"/>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38" name="任意多边形: 形状 37">
              <a:extLst>
                <a:ext uri="{FF2B5EF4-FFF2-40B4-BE49-F238E27FC236}">
                  <a16:creationId xmlns:a16="http://schemas.microsoft.com/office/drawing/2014/main" id="{C3637B9E-6675-4B8C-BD62-EA8969B7A79F}"/>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39" name="任意多边形: 形状 38">
              <a:extLst>
                <a:ext uri="{FF2B5EF4-FFF2-40B4-BE49-F238E27FC236}">
                  <a16:creationId xmlns:a16="http://schemas.microsoft.com/office/drawing/2014/main" id="{9F17CD75-606A-46C7-A0B1-8F7422CE2F86}"/>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40" name="任意多边形: 形状 39">
              <a:extLst>
                <a:ext uri="{FF2B5EF4-FFF2-40B4-BE49-F238E27FC236}">
                  <a16:creationId xmlns:a16="http://schemas.microsoft.com/office/drawing/2014/main" id="{DFE79039-284E-40A4-B8F4-6A2353B3D894}"/>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41" name="任意多边形: 形状 40">
              <a:extLst>
                <a:ext uri="{FF2B5EF4-FFF2-40B4-BE49-F238E27FC236}">
                  <a16:creationId xmlns:a16="http://schemas.microsoft.com/office/drawing/2014/main" id="{402AE2A3-32C0-4E90-B5AF-762314906E2E}"/>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42" name="任意多边形: 形状 41">
              <a:extLst>
                <a:ext uri="{FF2B5EF4-FFF2-40B4-BE49-F238E27FC236}">
                  <a16:creationId xmlns:a16="http://schemas.microsoft.com/office/drawing/2014/main" id="{550C2F6D-1FA8-4B5F-B7F2-C3D7DC119D70}"/>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43" name="任意多边形: 形状 42">
              <a:extLst>
                <a:ext uri="{FF2B5EF4-FFF2-40B4-BE49-F238E27FC236}">
                  <a16:creationId xmlns:a16="http://schemas.microsoft.com/office/drawing/2014/main" id="{FDA91EE5-CBA9-46F3-935D-6AF6FAC83B1E}"/>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grpSp>
        <p:nvGrpSpPr>
          <p:cNvPr id="8" name="组合 7">
            <a:extLst>
              <a:ext uri="{FF2B5EF4-FFF2-40B4-BE49-F238E27FC236}">
                <a16:creationId xmlns:a16="http://schemas.microsoft.com/office/drawing/2014/main" id="{0A646BD6-4D9B-4A2F-92C6-34DDE0E0E1EC}"/>
              </a:ext>
            </a:extLst>
          </p:cNvPr>
          <p:cNvGrpSpPr/>
          <p:nvPr userDrawn="1"/>
        </p:nvGrpSpPr>
        <p:grpSpPr>
          <a:xfrm>
            <a:off x="0" y="-186450"/>
            <a:ext cx="1295400" cy="1649017"/>
            <a:chOff x="-1083009" y="-1005135"/>
            <a:chExt cx="3232530" cy="4114943"/>
          </a:xfrm>
          <a:solidFill>
            <a:schemeClr val="accent1">
              <a:alpha val="50000"/>
            </a:schemeClr>
          </a:solidFill>
        </p:grpSpPr>
        <p:sp>
          <p:nvSpPr>
            <p:cNvPr id="9" name="任意多边形: 形状 8">
              <a:extLst>
                <a:ext uri="{FF2B5EF4-FFF2-40B4-BE49-F238E27FC236}">
                  <a16:creationId xmlns:a16="http://schemas.microsoft.com/office/drawing/2014/main" id="{FDDB6D85-8CF0-41D8-A6D1-FAE4FE791C5F}"/>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10" name="任意多边形: 形状 9">
              <a:extLst>
                <a:ext uri="{FF2B5EF4-FFF2-40B4-BE49-F238E27FC236}">
                  <a16:creationId xmlns:a16="http://schemas.microsoft.com/office/drawing/2014/main" id="{F2123D1E-8117-44C1-815D-DF62CA7936D4}"/>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11" name="任意多边形: 形状 10">
              <a:extLst>
                <a:ext uri="{FF2B5EF4-FFF2-40B4-BE49-F238E27FC236}">
                  <a16:creationId xmlns:a16="http://schemas.microsoft.com/office/drawing/2014/main" id="{AF75BD6F-2EAD-4280-A812-538AE6550552}"/>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12" name="任意多边形: 形状 11">
              <a:extLst>
                <a:ext uri="{FF2B5EF4-FFF2-40B4-BE49-F238E27FC236}">
                  <a16:creationId xmlns:a16="http://schemas.microsoft.com/office/drawing/2014/main" id="{0A13AB88-0BB0-4EB4-BA3D-71811EDD6A83}"/>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13" name="任意多边形: 形状 12">
              <a:extLst>
                <a:ext uri="{FF2B5EF4-FFF2-40B4-BE49-F238E27FC236}">
                  <a16:creationId xmlns:a16="http://schemas.microsoft.com/office/drawing/2014/main" id="{AB66F921-293F-40A0-80B9-23DED99E0772}"/>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14" name="任意多边形: 形状 13">
              <a:extLst>
                <a:ext uri="{FF2B5EF4-FFF2-40B4-BE49-F238E27FC236}">
                  <a16:creationId xmlns:a16="http://schemas.microsoft.com/office/drawing/2014/main" id="{EA919778-7B2E-4092-A713-6442A2520046}"/>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15" name="任意多边形: 形状 14">
              <a:extLst>
                <a:ext uri="{FF2B5EF4-FFF2-40B4-BE49-F238E27FC236}">
                  <a16:creationId xmlns:a16="http://schemas.microsoft.com/office/drawing/2014/main" id="{6F33BA88-C8B7-485B-A286-4ECCDC89D57A}"/>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16" name="任意多边形: 形状 15">
              <a:extLst>
                <a:ext uri="{FF2B5EF4-FFF2-40B4-BE49-F238E27FC236}">
                  <a16:creationId xmlns:a16="http://schemas.microsoft.com/office/drawing/2014/main" id="{A4CA9CA4-D988-492C-B348-53CBE71E5603}"/>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17" name="任意多边形: 形状 16">
              <a:extLst>
                <a:ext uri="{FF2B5EF4-FFF2-40B4-BE49-F238E27FC236}">
                  <a16:creationId xmlns:a16="http://schemas.microsoft.com/office/drawing/2014/main" id="{865ECF2B-145E-4C75-A1D1-0DFD095F7B07}"/>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18" name="任意多边形: 形状 17">
              <a:extLst>
                <a:ext uri="{FF2B5EF4-FFF2-40B4-BE49-F238E27FC236}">
                  <a16:creationId xmlns:a16="http://schemas.microsoft.com/office/drawing/2014/main" id="{4521364F-BA1A-4793-9F09-2EFE3D8F884B}"/>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19" name="任意多边形: 形状 18">
              <a:extLst>
                <a:ext uri="{FF2B5EF4-FFF2-40B4-BE49-F238E27FC236}">
                  <a16:creationId xmlns:a16="http://schemas.microsoft.com/office/drawing/2014/main" id="{057CFEE8-E720-4B09-8C79-F1F9CCA8EDBD}"/>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20" name="任意多边形: 形状 19">
              <a:extLst>
                <a:ext uri="{FF2B5EF4-FFF2-40B4-BE49-F238E27FC236}">
                  <a16:creationId xmlns:a16="http://schemas.microsoft.com/office/drawing/2014/main" id="{5AE181EC-F2EF-470D-9803-1684A2C5D614}"/>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21" name="任意多边形: 形状 20">
              <a:extLst>
                <a:ext uri="{FF2B5EF4-FFF2-40B4-BE49-F238E27FC236}">
                  <a16:creationId xmlns:a16="http://schemas.microsoft.com/office/drawing/2014/main" id="{943FE458-991A-4B30-B3A9-ED7BB4A1F081}"/>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22" name="任意多边形: 形状 21">
              <a:extLst>
                <a:ext uri="{FF2B5EF4-FFF2-40B4-BE49-F238E27FC236}">
                  <a16:creationId xmlns:a16="http://schemas.microsoft.com/office/drawing/2014/main" id="{FCB8E78F-56A4-4A52-B095-9D7B0B7F6F93}"/>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23" name="任意多边形: 形状 22">
              <a:extLst>
                <a:ext uri="{FF2B5EF4-FFF2-40B4-BE49-F238E27FC236}">
                  <a16:creationId xmlns:a16="http://schemas.microsoft.com/office/drawing/2014/main" id="{FFEB27FD-F335-4BF8-BA23-E7D7AFA31EAA}"/>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24" name="任意多边形: 形状 23">
              <a:extLst>
                <a:ext uri="{FF2B5EF4-FFF2-40B4-BE49-F238E27FC236}">
                  <a16:creationId xmlns:a16="http://schemas.microsoft.com/office/drawing/2014/main" id="{E9F22261-5232-415B-8DE2-1D55BBCA7F29}"/>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25" name="任意多边形: 形状 24">
              <a:extLst>
                <a:ext uri="{FF2B5EF4-FFF2-40B4-BE49-F238E27FC236}">
                  <a16:creationId xmlns:a16="http://schemas.microsoft.com/office/drawing/2014/main" id="{2984E978-B360-4080-99CE-6C3E8572043D}"/>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2" name="标题 1">
            <a:extLst>
              <a:ext uri="{FF2B5EF4-FFF2-40B4-BE49-F238E27FC236}">
                <a16:creationId xmlns:a16="http://schemas.microsoft.com/office/drawing/2014/main" id="{95DC6DA8-D137-41D2-A934-63CB8FFB8B81}"/>
              </a:ext>
            </a:extLst>
          </p:cNvPr>
          <p:cNvSpPr>
            <a:spLocks noGrp="1"/>
          </p:cNvSpPr>
          <p:nvPr>
            <p:ph type="title"/>
          </p:nvPr>
        </p:nvSpPr>
        <p:spPr/>
        <p:txBody>
          <a:bodyPr/>
          <a:lstStyle/>
          <a:p>
            <a:r>
              <a:rPr lang="en-US" altLang="zh-CN" dirty="0"/>
              <a:t>Click to edit Master title style</a:t>
            </a:r>
            <a:endParaRPr lang="zh-CN" altLang="en-US" dirty="0"/>
          </a:p>
        </p:txBody>
      </p:sp>
      <p:sp>
        <p:nvSpPr>
          <p:cNvPr id="3" name="内容占位符 2">
            <a:extLst>
              <a:ext uri="{FF2B5EF4-FFF2-40B4-BE49-F238E27FC236}">
                <a16:creationId xmlns:a16="http://schemas.microsoft.com/office/drawing/2014/main" id="{0CED916A-3E34-4B9E-8F9F-7A8921A30F99}"/>
              </a:ext>
            </a:extLst>
          </p:cNvPr>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4" name="日期占位符 3">
            <a:extLst>
              <a:ext uri="{FF2B5EF4-FFF2-40B4-BE49-F238E27FC236}">
                <a16:creationId xmlns:a16="http://schemas.microsoft.com/office/drawing/2014/main" id="{57FE6FF3-E480-4C96-9DE0-054940E7CBC6}"/>
              </a:ext>
            </a:extLst>
          </p:cNvPr>
          <p:cNvSpPr>
            <a:spLocks noGrp="1"/>
          </p:cNvSpPr>
          <p:nvPr>
            <p:ph type="dt" sz="half" idx="10"/>
          </p:nvPr>
        </p:nvSpPr>
        <p:spPr/>
        <p:txBody>
          <a:bodyPr/>
          <a:lstStyle/>
          <a:p>
            <a:fld id="{3BC5AEBE-086C-4980-A4E1-E89EE17EFFB9}" type="datetime1">
              <a:rPr lang="zh-CN" altLang="en-US" smtClean="0"/>
              <a:t>2025/1/14</a:t>
            </a:fld>
            <a:endParaRPr lang="zh-CN" altLang="en-US"/>
          </a:p>
        </p:txBody>
      </p:sp>
      <p:sp>
        <p:nvSpPr>
          <p:cNvPr id="5" name="页脚占位符 4">
            <a:extLst>
              <a:ext uri="{FF2B5EF4-FFF2-40B4-BE49-F238E27FC236}">
                <a16:creationId xmlns:a16="http://schemas.microsoft.com/office/drawing/2014/main" id="{055DFAA1-D4C3-4306-A3AE-0641E358196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3E0EBE-EC20-4150-A2C6-9837F3449581}"/>
              </a:ext>
            </a:extLst>
          </p:cNvPr>
          <p:cNvSpPr>
            <a:spLocks noGrp="1"/>
          </p:cNvSpPr>
          <p:nvPr>
            <p:ph type="sldNum" sz="quarter" idx="12"/>
          </p:nvPr>
        </p:nvSpPr>
        <p:spPr/>
        <p:txBody>
          <a:bodyPr/>
          <a:lstStyle>
            <a:lvl1pPr>
              <a:defRPr>
                <a:solidFill>
                  <a:schemeClr val="bg1"/>
                </a:solidFill>
              </a:defRPr>
            </a:lvl1pPr>
          </a:lstStyle>
          <a:p>
            <a:fld id="{7F65B630-C7FF-41C0-9923-C5E5E29EED81}" type="slidenum">
              <a:rPr lang="en-GB" smtClean="0"/>
              <a:pPr/>
              <a:t>‹#›</a:t>
            </a:fld>
            <a:endParaRPr lang="en-GB"/>
          </a:p>
        </p:txBody>
      </p:sp>
    </p:spTree>
    <p:extLst>
      <p:ext uri="{BB962C8B-B14F-4D97-AF65-F5344CB8AC3E}">
        <p14:creationId xmlns:p14="http://schemas.microsoft.com/office/powerpoint/2010/main" val="82374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Layout">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id="{25163942-5938-4B67-9E6B-A4F20C53BBE9}"/>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文本占位符 8">
            <a:extLst>
              <a:ext uri="{FF2B5EF4-FFF2-40B4-BE49-F238E27FC236}">
                <a16:creationId xmlns:a16="http://schemas.microsoft.com/office/drawing/2014/main" id="{FDF03A82-401C-4A0E-BE21-BE588E874141}"/>
              </a:ext>
            </a:extLst>
          </p:cNvPr>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a:extLst>
              <a:ext uri="{FF2B5EF4-FFF2-40B4-BE49-F238E27FC236}">
                <a16:creationId xmlns:a16="http://schemas.microsoft.com/office/drawing/2014/main" id="{0BEF0FD1-3ACE-43A8-AF57-CC0D436DC7D0}"/>
              </a:ext>
            </a:extLst>
          </p:cNvPr>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3" name="页脚占位符 2">
            <a:extLst>
              <a:ext uri="{FF2B5EF4-FFF2-40B4-BE49-F238E27FC236}">
                <a16:creationId xmlns:a16="http://schemas.microsoft.com/office/drawing/2014/main" id="{CAEA95BB-0FD6-4D94-81DB-8D38069818E5}"/>
              </a:ext>
            </a:extLst>
          </p:cNvPr>
          <p:cNvSpPr>
            <a:spLocks noGrp="1"/>
          </p:cNvSpPr>
          <p:nvPr>
            <p:ph type="ftr" sz="quarter" idx="10"/>
          </p:nvPr>
        </p:nvSpPr>
        <p:spPr/>
        <p:txBody>
          <a:bodyPr/>
          <a:lstStyle/>
          <a:p>
            <a:endParaRPr lang="zh-CN" altLang="en-US" dirty="0"/>
          </a:p>
        </p:txBody>
      </p:sp>
      <p:sp>
        <p:nvSpPr>
          <p:cNvPr id="4" name="日期占位符 3">
            <a:extLst>
              <a:ext uri="{FF2B5EF4-FFF2-40B4-BE49-F238E27FC236}">
                <a16:creationId xmlns:a16="http://schemas.microsoft.com/office/drawing/2014/main" id="{16C2568E-3CA5-4FDE-A375-CB503A7EDE34}"/>
              </a:ext>
            </a:extLst>
          </p:cNvPr>
          <p:cNvSpPr>
            <a:spLocks noGrp="1"/>
          </p:cNvSpPr>
          <p:nvPr>
            <p:ph type="dt" sz="half" idx="11"/>
          </p:nvPr>
        </p:nvSpPr>
        <p:spPr/>
        <p:txBody>
          <a:bodyPr/>
          <a:lstStyle/>
          <a:p>
            <a:fld id="{AC4CC43B-9EB6-4465-8B1A-3F7180DAD0DF}" type="datetime1">
              <a:rPr lang="zh-CN" altLang="en-US" smtClean="0"/>
              <a:t>2025/1/14</a:t>
            </a:fld>
            <a:endParaRPr lang="en-US" altLang="zh-CN"/>
          </a:p>
        </p:txBody>
      </p:sp>
      <p:cxnSp>
        <p:nvCxnSpPr>
          <p:cNvPr id="10" name="直接连接符 9">
            <a:extLst>
              <a:ext uri="{FF2B5EF4-FFF2-40B4-BE49-F238E27FC236}">
                <a16:creationId xmlns:a16="http://schemas.microsoft.com/office/drawing/2014/main" id="{5866F782-5852-4C4E-B3FE-2AD687E8AC1B}"/>
              </a:ext>
            </a:extLst>
          </p:cNvPr>
          <p:cNvCxnSpPr>
            <a:cxnSpLocks/>
          </p:cNvCxnSpPr>
          <p:nvPr userDrawn="1"/>
        </p:nvCxnSpPr>
        <p:spPr>
          <a:xfrm>
            <a:off x="3621019" y="1500188"/>
            <a:ext cx="0" cy="4633913"/>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11" name="任意多边形: 形状 10">
            <a:extLst>
              <a:ext uri="{FF2B5EF4-FFF2-40B4-BE49-F238E27FC236}">
                <a16:creationId xmlns:a16="http://schemas.microsoft.com/office/drawing/2014/main" id="{3CCCD118-A808-47B5-869B-310AF975DC9C}"/>
              </a:ext>
            </a:extLst>
          </p:cNvPr>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schemeClr>
          </a:solidFill>
          <a:ln>
            <a:noFill/>
          </a:ln>
        </p:spPr>
        <p:txBody>
          <a:bodyPr/>
          <a:lstStyle/>
          <a:p>
            <a:endParaRPr lang="zh-CN" altLang="en-US">
              <a:cs typeface="+mn-ea"/>
              <a:sym typeface="+mn-lt"/>
            </a:endParaRPr>
          </a:p>
        </p:txBody>
      </p:sp>
      <p:grpSp>
        <p:nvGrpSpPr>
          <p:cNvPr id="13" name="组合 12">
            <a:extLst>
              <a:ext uri="{FF2B5EF4-FFF2-40B4-BE49-F238E27FC236}">
                <a16:creationId xmlns:a16="http://schemas.microsoft.com/office/drawing/2014/main" id="{8A735AF5-C655-447E-B2E4-90D92AD7CC2F}"/>
              </a:ext>
            </a:extLst>
          </p:cNvPr>
          <p:cNvGrpSpPr/>
          <p:nvPr userDrawn="1"/>
        </p:nvGrpSpPr>
        <p:grpSpPr>
          <a:xfrm flipH="1" flipV="1">
            <a:off x="10033000" y="4342169"/>
            <a:ext cx="2175086" cy="2768839"/>
            <a:chOff x="-1083009" y="-1005135"/>
            <a:chExt cx="3232530" cy="4114943"/>
          </a:xfrm>
          <a:solidFill>
            <a:schemeClr val="accent1">
              <a:alpha val="50000"/>
            </a:schemeClr>
          </a:solidFill>
        </p:grpSpPr>
        <p:sp>
          <p:nvSpPr>
            <p:cNvPr id="14" name="任意多边形: 形状 13">
              <a:extLst>
                <a:ext uri="{FF2B5EF4-FFF2-40B4-BE49-F238E27FC236}">
                  <a16:creationId xmlns:a16="http://schemas.microsoft.com/office/drawing/2014/main" id="{62862A72-F18E-4CF8-95BF-EEBAE3CC1AB7}"/>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15" name="任意多边形: 形状 14">
              <a:extLst>
                <a:ext uri="{FF2B5EF4-FFF2-40B4-BE49-F238E27FC236}">
                  <a16:creationId xmlns:a16="http://schemas.microsoft.com/office/drawing/2014/main" id="{2E4F28FA-0E2A-4016-A087-0C62AED555A8}"/>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16" name="任意多边形: 形状 15">
              <a:extLst>
                <a:ext uri="{FF2B5EF4-FFF2-40B4-BE49-F238E27FC236}">
                  <a16:creationId xmlns:a16="http://schemas.microsoft.com/office/drawing/2014/main" id="{126FB535-A1CE-495C-A8E1-367430344430}"/>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17" name="任意多边形: 形状 16">
              <a:extLst>
                <a:ext uri="{FF2B5EF4-FFF2-40B4-BE49-F238E27FC236}">
                  <a16:creationId xmlns:a16="http://schemas.microsoft.com/office/drawing/2014/main" id="{0D8BDE29-3A32-48E9-8D8C-F3AF143BD529}"/>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18" name="任意多边形: 形状 17">
              <a:extLst>
                <a:ext uri="{FF2B5EF4-FFF2-40B4-BE49-F238E27FC236}">
                  <a16:creationId xmlns:a16="http://schemas.microsoft.com/office/drawing/2014/main" id="{0DA861EE-3887-49EE-BD8A-529A6D6438B6}"/>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19" name="任意多边形: 形状 18">
              <a:extLst>
                <a:ext uri="{FF2B5EF4-FFF2-40B4-BE49-F238E27FC236}">
                  <a16:creationId xmlns:a16="http://schemas.microsoft.com/office/drawing/2014/main" id="{9BF6F077-9947-4911-BDC4-D94BBEA8C337}"/>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20" name="任意多边形: 形状 19">
              <a:extLst>
                <a:ext uri="{FF2B5EF4-FFF2-40B4-BE49-F238E27FC236}">
                  <a16:creationId xmlns:a16="http://schemas.microsoft.com/office/drawing/2014/main" id="{2CC1D67B-4B5D-4C8C-B70F-E8D3387A4BFD}"/>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21" name="任意多边形: 形状 20">
              <a:extLst>
                <a:ext uri="{FF2B5EF4-FFF2-40B4-BE49-F238E27FC236}">
                  <a16:creationId xmlns:a16="http://schemas.microsoft.com/office/drawing/2014/main" id="{E3B91CC2-DEB5-41D6-A87C-9BB643F0D955}"/>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22" name="任意多边形: 形状 21">
              <a:extLst>
                <a:ext uri="{FF2B5EF4-FFF2-40B4-BE49-F238E27FC236}">
                  <a16:creationId xmlns:a16="http://schemas.microsoft.com/office/drawing/2014/main" id="{3514FA1D-3DAD-4859-A017-DBC355B65CE6}"/>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23" name="任意多边形: 形状 22">
              <a:extLst>
                <a:ext uri="{FF2B5EF4-FFF2-40B4-BE49-F238E27FC236}">
                  <a16:creationId xmlns:a16="http://schemas.microsoft.com/office/drawing/2014/main" id="{C64D298D-5731-4D31-BFAC-942198430E89}"/>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24" name="任意多边形: 形状 23">
              <a:extLst>
                <a:ext uri="{FF2B5EF4-FFF2-40B4-BE49-F238E27FC236}">
                  <a16:creationId xmlns:a16="http://schemas.microsoft.com/office/drawing/2014/main" id="{172FB3D2-2DA5-489B-A610-0A4F2630DCC5}"/>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25" name="任意多边形: 形状 24">
              <a:extLst>
                <a:ext uri="{FF2B5EF4-FFF2-40B4-BE49-F238E27FC236}">
                  <a16:creationId xmlns:a16="http://schemas.microsoft.com/office/drawing/2014/main" id="{512410B3-6728-4A0B-9451-3FEB35BAC6BF}"/>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26" name="任意多边形: 形状 25">
              <a:extLst>
                <a:ext uri="{FF2B5EF4-FFF2-40B4-BE49-F238E27FC236}">
                  <a16:creationId xmlns:a16="http://schemas.microsoft.com/office/drawing/2014/main" id="{8BFCC086-C433-47BA-9A90-70A36825145E}"/>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27" name="任意多边形: 形状 26">
              <a:extLst>
                <a:ext uri="{FF2B5EF4-FFF2-40B4-BE49-F238E27FC236}">
                  <a16:creationId xmlns:a16="http://schemas.microsoft.com/office/drawing/2014/main" id="{9916078B-D876-403A-9523-C970BED7629E}"/>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28" name="任意多边形: 形状 27">
              <a:extLst>
                <a:ext uri="{FF2B5EF4-FFF2-40B4-BE49-F238E27FC236}">
                  <a16:creationId xmlns:a16="http://schemas.microsoft.com/office/drawing/2014/main" id="{B0DE7114-4F80-4A32-97AC-929DE098BA4D}"/>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29" name="任意多边形: 形状 28">
              <a:extLst>
                <a:ext uri="{FF2B5EF4-FFF2-40B4-BE49-F238E27FC236}">
                  <a16:creationId xmlns:a16="http://schemas.microsoft.com/office/drawing/2014/main" id="{4F7F912F-CA39-4250-A61D-FE3DF1716A2D}"/>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30" name="任意多边形: 形状 29">
              <a:extLst>
                <a:ext uri="{FF2B5EF4-FFF2-40B4-BE49-F238E27FC236}">
                  <a16:creationId xmlns:a16="http://schemas.microsoft.com/office/drawing/2014/main" id="{7850564C-5313-4ECC-B7F8-BF9ABA183DB2}"/>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grpSp>
        <p:nvGrpSpPr>
          <p:cNvPr id="31" name="组合 30">
            <a:extLst>
              <a:ext uri="{FF2B5EF4-FFF2-40B4-BE49-F238E27FC236}">
                <a16:creationId xmlns:a16="http://schemas.microsoft.com/office/drawing/2014/main" id="{89E45DA7-D0D6-434D-A22C-92621863C56A}"/>
              </a:ext>
            </a:extLst>
          </p:cNvPr>
          <p:cNvGrpSpPr/>
          <p:nvPr userDrawn="1"/>
        </p:nvGrpSpPr>
        <p:grpSpPr>
          <a:xfrm>
            <a:off x="0" y="-186450"/>
            <a:ext cx="1295400" cy="1649017"/>
            <a:chOff x="-1083009" y="-1005135"/>
            <a:chExt cx="3232530" cy="4114943"/>
          </a:xfrm>
          <a:solidFill>
            <a:schemeClr val="accent1">
              <a:alpha val="50000"/>
            </a:schemeClr>
          </a:solidFill>
        </p:grpSpPr>
        <p:sp>
          <p:nvSpPr>
            <p:cNvPr id="32" name="任意多边形: 形状 31">
              <a:extLst>
                <a:ext uri="{FF2B5EF4-FFF2-40B4-BE49-F238E27FC236}">
                  <a16:creationId xmlns:a16="http://schemas.microsoft.com/office/drawing/2014/main" id="{872846E6-8A79-4D7F-90D1-FEB60236C166}"/>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33" name="任意多边形: 形状 32">
              <a:extLst>
                <a:ext uri="{FF2B5EF4-FFF2-40B4-BE49-F238E27FC236}">
                  <a16:creationId xmlns:a16="http://schemas.microsoft.com/office/drawing/2014/main" id="{C00F92F6-136E-4A93-8E06-EDE0C3276256}"/>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34" name="任意多边形: 形状 33">
              <a:extLst>
                <a:ext uri="{FF2B5EF4-FFF2-40B4-BE49-F238E27FC236}">
                  <a16:creationId xmlns:a16="http://schemas.microsoft.com/office/drawing/2014/main" id="{45ECA391-8094-49C1-8AF5-472737350663}"/>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35" name="任意多边形: 形状 34">
              <a:extLst>
                <a:ext uri="{FF2B5EF4-FFF2-40B4-BE49-F238E27FC236}">
                  <a16:creationId xmlns:a16="http://schemas.microsoft.com/office/drawing/2014/main" id="{65955434-EA13-42B2-AB41-0193954181BD}"/>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36" name="任意多边形: 形状 35">
              <a:extLst>
                <a:ext uri="{FF2B5EF4-FFF2-40B4-BE49-F238E27FC236}">
                  <a16:creationId xmlns:a16="http://schemas.microsoft.com/office/drawing/2014/main" id="{51A8AA67-8660-4CBF-AE54-4D8F4F1B69EC}"/>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37" name="任意多边形: 形状 36">
              <a:extLst>
                <a:ext uri="{FF2B5EF4-FFF2-40B4-BE49-F238E27FC236}">
                  <a16:creationId xmlns:a16="http://schemas.microsoft.com/office/drawing/2014/main" id="{5F0CF84A-DE31-4A71-A567-835274DCD971}"/>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38" name="任意多边形: 形状 37">
              <a:extLst>
                <a:ext uri="{FF2B5EF4-FFF2-40B4-BE49-F238E27FC236}">
                  <a16:creationId xmlns:a16="http://schemas.microsoft.com/office/drawing/2014/main" id="{B00C8ACA-7A98-42E4-891C-A6E55FEDF519}"/>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39" name="任意多边形: 形状 38">
              <a:extLst>
                <a:ext uri="{FF2B5EF4-FFF2-40B4-BE49-F238E27FC236}">
                  <a16:creationId xmlns:a16="http://schemas.microsoft.com/office/drawing/2014/main" id="{88DE7F79-28D7-4433-840E-887C393F5B45}"/>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40" name="任意多边形: 形状 39">
              <a:extLst>
                <a:ext uri="{FF2B5EF4-FFF2-40B4-BE49-F238E27FC236}">
                  <a16:creationId xmlns:a16="http://schemas.microsoft.com/office/drawing/2014/main" id="{06936BC0-7870-4E0F-8487-C4DCC813DF02}"/>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41" name="任意多边形: 形状 40">
              <a:extLst>
                <a:ext uri="{FF2B5EF4-FFF2-40B4-BE49-F238E27FC236}">
                  <a16:creationId xmlns:a16="http://schemas.microsoft.com/office/drawing/2014/main" id="{7930FF45-91D3-45F5-9FCC-FA9DA03A5F5C}"/>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42" name="任意多边形: 形状 41">
              <a:extLst>
                <a:ext uri="{FF2B5EF4-FFF2-40B4-BE49-F238E27FC236}">
                  <a16:creationId xmlns:a16="http://schemas.microsoft.com/office/drawing/2014/main" id="{A25A9AFF-9C75-4517-A0F0-2006B1346CCC}"/>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43" name="任意多边形: 形状 42">
              <a:extLst>
                <a:ext uri="{FF2B5EF4-FFF2-40B4-BE49-F238E27FC236}">
                  <a16:creationId xmlns:a16="http://schemas.microsoft.com/office/drawing/2014/main" id="{6FA4C258-503E-4A43-A7B0-AD009D4C0BF3}"/>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44" name="任意多边形: 形状 43">
              <a:extLst>
                <a:ext uri="{FF2B5EF4-FFF2-40B4-BE49-F238E27FC236}">
                  <a16:creationId xmlns:a16="http://schemas.microsoft.com/office/drawing/2014/main" id="{8991D743-BB1F-4AFF-8CAB-D06C134D31FB}"/>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45" name="任意多边形: 形状 44">
              <a:extLst>
                <a:ext uri="{FF2B5EF4-FFF2-40B4-BE49-F238E27FC236}">
                  <a16:creationId xmlns:a16="http://schemas.microsoft.com/office/drawing/2014/main" id="{D85339A8-DFAC-4728-A001-C556CA563609}"/>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46" name="任意多边形: 形状 45">
              <a:extLst>
                <a:ext uri="{FF2B5EF4-FFF2-40B4-BE49-F238E27FC236}">
                  <a16:creationId xmlns:a16="http://schemas.microsoft.com/office/drawing/2014/main" id="{A41520C5-7853-49DA-8F31-F22777E8EBAB}"/>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47" name="任意多边形: 形状 46">
              <a:extLst>
                <a:ext uri="{FF2B5EF4-FFF2-40B4-BE49-F238E27FC236}">
                  <a16:creationId xmlns:a16="http://schemas.microsoft.com/office/drawing/2014/main" id="{6E4E9A57-912F-4431-B8D3-6E204A864325}"/>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48" name="任意多边形: 形状 47">
              <a:extLst>
                <a:ext uri="{FF2B5EF4-FFF2-40B4-BE49-F238E27FC236}">
                  <a16:creationId xmlns:a16="http://schemas.microsoft.com/office/drawing/2014/main" id="{097CCA51-BC74-4FF1-9C28-2F24AA458261}"/>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49" name="灯片编号占位符 48">
            <a:extLst>
              <a:ext uri="{FF2B5EF4-FFF2-40B4-BE49-F238E27FC236}">
                <a16:creationId xmlns:a16="http://schemas.microsoft.com/office/drawing/2014/main" id="{0EF1459B-AAE7-4B2B-AE85-FD731B72EF3E}"/>
              </a:ext>
            </a:extLst>
          </p:cNvPr>
          <p:cNvSpPr>
            <a:spLocks noGrp="1"/>
          </p:cNvSpPr>
          <p:nvPr>
            <p:ph type="sldNum" sz="quarter" idx="12"/>
          </p:nvPr>
        </p:nvSpPr>
        <p:spPr>
          <a:xfrm>
            <a:off x="8857452" y="6438900"/>
            <a:ext cx="2661448" cy="215900"/>
          </a:xfrm>
        </p:spPr>
        <p:txBody>
          <a:bodyPr/>
          <a:lstStyle>
            <a:lvl1pPr>
              <a:defRPr>
                <a:solidFill>
                  <a:schemeClr val="bg1"/>
                </a:solidFill>
              </a:defRPr>
            </a:lvl1pPr>
          </a:lstStyle>
          <a:p>
            <a:fld id="{7F65B630-C7FF-41C0-9923-C5E5E29EED81}" type="slidenum">
              <a:rPr lang="en-GB" smtClean="0"/>
              <a:pPr/>
              <a:t>‹#›</a:t>
            </a:fld>
            <a:endParaRPr lang="en-GB" dirty="0"/>
          </a:p>
        </p:txBody>
      </p:sp>
    </p:spTree>
    <p:extLst>
      <p:ext uri="{BB962C8B-B14F-4D97-AF65-F5344CB8AC3E}">
        <p14:creationId xmlns:p14="http://schemas.microsoft.com/office/powerpoint/2010/main" val="1929775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4CAF1410-0F8F-4E20-A240-C993612C6914}"/>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标题 1">
            <a:extLst>
              <a:ext uri="{FF2B5EF4-FFF2-40B4-BE49-F238E27FC236}">
                <a16:creationId xmlns:a16="http://schemas.microsoft.com/office/drawing/2014/main" id="{000C7662-4F6D-4B06-BB36-235FC06BF816}"/>
              </a:ext>
            </a:extLst>
          </p:cNvPr>
          <p:cNvSpPr>
            <a:spLocks noGrp="1"/>
          </p:cNvSpPr>
          <p:nvPr>
            <p:ph type="title" hasCustomPrompt="1"/>
          </p:nvPr>
        </p:nvSpPr>
        <p:spPr>
          <a:xfrm>
            <a:off x="3656802" y="1843505"/>
            <a:ext cx="5731164" cy="1219886"/>
          </a:xfrm>
        </p:spPr>
        <p:txBody>
          <a:bodyPr vert="horz" lIns="91440" tIns="45720" rIns="91440" bIns="45720" rtlCol="0" anchor="b">
            <a:spAutoFit/>
          </a:bodyPr>
          <a:lstStyle>
            <a:lvl1pPr>
              <a:lnSpc>
                <a:spcPct val="120000"/>
              </a:lnSpc>
              <a:defRPr lang="zh-CN" altLang="en-US" sz="3200"/>
            </a:lvl1pPr>
          </a:lstStyle>
          <a:p>
            <a:pPr lvl="0" defTabSz="914354"/>
            <a:r>
              <a:rPr lang="en-US" altLang="zh-CN" dirty="0"/>
              <a:t>Click to edit Master title style</a:t>
            </a:r>
            <a:endParaRPr lang="zh-CN" altLang="en-US" dirty="0"/>
          </a:p>
        </p:txBody>
      </p:sp>
      <p:sp>
        <p:nvSpPr>
          <p:cNvPr id="3" name="文本占位符 2">
            <a:extLst>
              <a:ext uri="{FF2B5EF4-FFF2-40B4-BE49-F238E27FC236}">
                <a16:creationId xmlns:a16="http://schemas.microsoft.com/office/drawing/2014/main" id="{9FF9930E-40DF-417D-8161-BD38EB172DC1}"/>
              </a:ext>
            </a:extLst>
          </p:cNvPr>
          <p:cNvSpPr>
            <a:spLocks noGrp="1"/>
          </p:cNvSpPr>
          <p:nvPr>
            <p:ph type="body" idx="1"/>
          </p:nvPr>
        </p:nvSpPr>
        <p:spPr>
          <a:xfrm>
            <a:off x="3656802" y="3063392"/>
            <a:ext cx="5731164" cy="951058"/>
          </a:xfrm>
        </p:spPr>
        <p:txBody>
          <a:bodyPr/>
          <a:lstStyle>
            <a:lvl1pPr marL="0" indent="0">
              <a:buNone/>
              <a:defRPr lang="en-US" altLang="zh-CN" sz="1200" kern="1200">
                <a:solidFill>
                  <a:schemeClr val="tx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dirty="0"/>
              <a:t>Click to edit Master text styles</a:t>
            </a:r>
          </a:p>
        </p:txBody>
      </p:sp>
      <p:sp>
        <p:nvSpPr>
          <p:cNvPr id="4" name="日期占位符 3">
            <a:extLst>
              <a:ext uri="{FF2B5EF4-FFF2-40B4-BE49-F238E27FC236}">
                <a16:creationId xmlns:a16="http://schemas.microsoft.com/office/drawing/2014/main" id="{E5279D9A-DC49-4C12-80D3-3D89C2783F3A}"/>
              </a:ext>
            </a:extLst>
          </p:cNvPr>
          <p:cNvSpPr>
            <a:spLocks noGrp="1"/>
          </p:cNvSpPr>
          <p:nvPr>
            <p:ph type="dt" sz="half" idx="10"/>
          </p:nvPr>
        </p:nvSpPr>
        <p:spPr/>
        <p:txBody>
          <a:bodyPr/>
          <a:lstStyle/>
          <a:p>
            <a:fld id="{6834F10D-3A58-4285-A9DB-D9098A7BEDDD}" type="datetime1">
              <a:rPr lang="zh-CN" altLang="en-US" smtClean="0"/>
              <a:t>2025/1/14</a:t>
            </a:fld>
            <a:endParaRPr lang="zh-CN" altLang="en-US"/>
          </a:p>
        </p:txBody>
      </p:sp>
      <p:sp>
        <p:nvSpPr>
          <p:cNvPr id="5" name="页脚占位符 4">
            <a:extLst>
              <a:ext uri="{FF2B5EF4-FFF2-40B4-BE49-F238E27FC236}">
                <a16:creationId xmlns:a16="http://schemas.microsoft.com/office/drawing/2014/main" id="{51EF8C95-8814-4768-850F-851B6434A9E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894C1D7-7C5A-49B3-9D05-119C615E16B1}"/>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grpSp>
        <p:nvGrpSpPr>
          <p:cNvPr id="8" name="组合 7">
            <a:extLst>
              <a:ext uri="{FF2B5EF4-FFF2-40B4-BE49-F238E27FC236}">
                <a16:creationId xmlns:a16="http://schemas.microsoft.com/office/drawing/2014/main" id="{C3651864-1CD2-4347-84F8-E72602968E15}"/>
              </a:ext>
            </a:extLst>
          </p:cNvPr>
          <p:cNvGrpSpPr/>
          <p:nvPr userDrawn="1"/>
        </p:nvGrpSpPr>
        <p:grpSpPr>
          <a:xfrm flipH="1">
            <a:off x="-493114" y="-921677"/>
            <a:ext cx="6299200" cy="8018952"/>
            <a:chOff x="7914541" y="1592491"/>
            <a:chExt cx="4277459" cy="5445253"/>
          </a:xfrm>
          <a:solidFill>
            <a:schemeClr val="accent1">
              <a:alpha val="50000"/>
            </a:schemeClr>
          </a:solidFill>
        </p:grpSpPr>
        <p:sp>
          <p:nvSpPr>
            <p:cNvPr id="9" name="任意多边形: 形状 8">
              <a:extLst>
                <a:ext uri="{FF2B5EF4-FFF2-40B4-BE49-F238E27FC236}">
                  <a16:creationId xmlns:a16="http://schemas.microsoft.com/office/drawing/2014/main" id="{43CFB4A1-DA84-4789-A75E-6CE2052230FC}"/>
                </a:ext>
              </a:extLst>
            </p:cNvPr>
            <p:cNvSpPr/>
            <p:nvPr/>
          </p:nvSpPr>
          <p:spPr>
            <a:xfrm>
              <a:off x="11429682" y="5763220"/>
              <a:ext cx="762315" cy="762085"/>
            </a:xfrm>
            <a:custGeom>
              <a:avLst/>
              <a:gdLst>
                <a:gd name="connsiteX0" fmla="*/ 314992 w 314991"/>
                <a:gd name="connsiteY0" fmla="*/ 0 h 314896"/>
                <a:gd name="connsiteX1" fmla="*/ 0 w 314991"/>
                <a:gd name="connsiteY1" fmla="*/ 314896 h 314896"/>
                <a:gd name="connsiteX2" fmla="*/ 314992 w 314991"/>
                <a:gd name="connsiteY2" fmla="*/ 314896 h 314896"/>
              </a:gdLst>
              <a:ahLst/>
              <a:cxnLst>
                <a:cxn ang="0">
                  <a:pos x="connsiteX0" y="connsiteY0"/>
                </a:cxn>
                <a:cxn ang="0">
                  <a:pos x="connsiteX1" y="connsiteY1"/>
                </a:cxn>
                <a:cxn ang="0">
                  <a:pos x="connsiteX2" y="connsiteY2"/>
                </a:cxn>
              </a:cxnLst>
              <a:rect l="l" t="t" r="r" b="b"/>
              <a:pathLst>
                <a:path w="314991" h="314896">
                  <a:moveTo>
                    <a:pt x="314992" y="0"/>
                  </a:moveTo>
                  <a:lnTo>
                    <a:pt x="0" y="314896"/>
                  </a:lnTo>
                  <a:lnTo>
                    <a:pt x="314992" y="314896"/>
                  </a:lnTo>
                  <a:close/>
                </a:path>
              </a:pathLst>
            </a:custGeom>
            <a:grpFill/>
            <a:ln w="9525" cap="flat">
              <a:noFill/>
              <a:prstDash val="solid"/>
              <a:miter/>
            </a:ln>
          </p:spPr>
          <p:txBody>
            <a:bodyPr rtlCol="0" anchor="ctr"/>
            <a:lstStyle/>
            <a:p>
              <a:endParaRPr lang="en-GB"/>
            </a:p>
          </p:txBody>
        </p:sp>
        <p:sp>
          <p:nvSpPr>
            <p:cNvPr id="10" name="任意多边形: 形状 9">
              <a:extLst>
                <a:ext uri="{FF2B5EF4-FFF2-40B4-BE49-F238E27FC236}">
                  <a16:creationId xmlns:a16="http://schemas.microsoft.com/office/drawing/2014/main" id="{0BCC7CD0-06D0-48AC-9999-63B338FFFA88}"/>
                </a:ext>
              </a:extLst>
            </p:cNvPr>
            <p:cNvSpPr/>
            <p:nvPr/>
          </p:nvSpPr>
          <p:spPr>
            <a:xfrm>
              <a:off x="11687400" y="5088039"/>
              <a:ext cx="504599" cy="1392316"/>
            </a:xfrm>
            <a:custGeom>
              <a:avLst/>
              <a:gdLst>
                <a:gd name="connsiteX0" fmla="*/ 208502 w 208502"/>
                <a:gd name="connsiteY0" fmla="*/ 0 h 575309"/>
                <a:gd name="connsiteX1" fmla="*/ 0 w 208502"/>
                <a:gd name="connsiteY1" fmla="*/ 208502 h 575309"/>
                <a:gd name="connsiteX2" fmla="*/ 0 w 208502"/>
                <a:gd name="connsiteY2" fmla="*/ 575310 h 575309"/>
                <a:gd name="connsiteX3" fmla="*/ 208502 w 208502"/>
                <a:gd name="connsiteY3" fmla="*/ 366808 h 575309"/>
              </a:gdLst>
              <a:ahLst/>
              <a:cxnLst>
                <a:cxn ang="0">
                  <a:pos x="connsiteX0" y="connsiteY0"/>
                </a:cxn>
                <a:cxn ang="0">
                  <a:pos x="connsiteX1" y="connsiteY1"/>
                </a:cxn>
                <a:cxn ang="0">
                  <a:pos x="connsiteX2" y="connsiteY2"/>
                </a:cxn>
                <a:cxn ang="0">
                  <a:pos x="connsiteX3" y="connsiteY3"/>
                </a:cxn>
              </a:cxnLst>
              <a:rect l="l" t="t" r="r" b="b"/>
              <a:pathLst>
                <a:path w="208502" h="575309">
                  <a:moveTo>
                    <a:pt x="208502" y="0"/>
                  </a:moveTo>
                  <a:lnTo>
                    <a:pt x="0" y="208502"/>
                  </a:lnTo>
                  <a:lnTo>
                    <a:pt x="0" y="575310"/>
                  </a:lnTo>
                  <a:lnTo>
                    <a:pt x="208502" y="366808"/>
                  </a:lnTo>
                  <a:close/>
                </a:path>
              </a:pathLst>
            </a:custGeom>
            <a:grpFill/>
            <a:ln w="9525" cap="flat">
              <a:noFill/>
              <a:prstDash val="solid"/>
              <a:miter/>
            </a:ln>
          </p:spPr>
          <p:txBody>
            <a:bodyPr rtlCol="0" anchor="ctr"/>
            <a:lstStyle/>
            <a:p>
              <a:endParaRPr lang="en-GB"/>
            </a:p>
          </p:txBody>
        </p:sp>
        <p:sp>
          <p:nvSpPr>
            <p:cNvPr id="11" name="任意多边形: 形状 10">
              <a:extLst>
                <a:ext uri="{FF2B5EF4-FFF2-40B4-BE49-F238E27FC236}">
                  <a16:creationId xmlns:a16="http://schemas.microsoft.com/office/drawing/2014/main" id="{2F359D3C-4D9F-47BA-8251-EB87A9D35AC5}"/>
                </a:ext>
              </a:extLst>
            </p:cNvPr>
            <p:cNvSpPr/>
            <p:nvPr/>
          </p:nvSpPr>
          <p:spPr>
            <a:xfrm>
              <a:off x="11758167" y="5716195"/>
              <a:ext cx="333785" cy="333555"/>
            </a:xfrm>
            <a:custGeom>
              <a:avLst/>
              <a:gdLst>
                <a:gd name="connsiteX0" fmla="*/ 87249 w 137921"/>
                <a:gd name="connsiteY0" fmla="*/ 0 h 137826"/>
                <a:gd name="connsiteX1" fmla="*/ 0 w 137921"/>
                <a:gd name="connsiteY1" fmla="*/ 87154 h 137826"/>
                <a:gd name="connsiteX2" fmla="*/ 0 w 137921"/>
                <a:gd name="connsiteY2" fmla="*/ 137827 h 137826"/>
                <a:gd name="connsiteX3" fmla="*/ 137922 w 137921"/>
                <a:gd name="connsiteY3" fmla="*/ 0 h 137826"/>
              </a:gdLst>
              <a:ahLst/>
              <a:cxnLst>
                <a:cxn ang="0">
                  <a:pos x="connsiteX0" y="connsiteY0"/>
                </a:cxn>
                <a:cxn ang="0">
                  <a:pos x="connsiteX1" y="connsiteY1"/>
                </a:cxn>
                <a:cxn ang="0">
                  <a:pos x="connsiteX2" y="connsiteY2"/>
                </a:cxn>
                <a:cxn ang="0">
                  <a:pos x="connsiteX3" y="connsiteY3"/>
                </a:cxn>
              </a:cxnLst>
              <a:rect l="l" t="t" r="r" b="b"/>
              <a:pathLst>
                <a:path w="137921" h="137826">
                  <a:moveTo>
                    <a:pt x="87249" y="0"/>
                  </a:moveTo>
                  <a:lnTo>
                    <a:pt x="0" y="87154"/>
                  </a:lnTo>
                  <a:lnTo>
                    <a:pt x="0" y="137827"/>
                  </a:lnTo>
                  <a:lnTo>
                    <a:pt x="137922" y="0"/>
                  </a:lnTo>
                  <a:close/>
                </a:path>
              </a:pathLst>
            </a:custGeom>
            <a:grpFill/>
            <a:ln w="9525" cap="flat">
              <a:noFill/>
              <a:prstDash val="solid"/>
              <a:miter/>
            </a:ln>
          </p:spPr>
          <p:txBody>
            <a:bodyPr rtlCol="0" anchor="ctr"/>
            <a:lstStyle/>
            <a:p>
              <a:endParaRPr lang="en-GB"/>
            </a:p>
          </p:txBody>
        </p:sp>
        <p:sp>
          <p:nvSpPr>
            <p:cNvPr id="12" name="任意多边形: 形状 11">
              <a:extLst>
                <a:ext uri="{FF2B5EF4-FFF2-40B4-BE49-F238E27FC236}">
                  <a16:creationId xmlns:a16="http://schemas.microsoft.com/office/drawing/2014/main" id="{1B5824F6-8499-4C0D-9533-ECEE55159F65}"/>
                </a:ext>
              </a:extLst>
            </p:cNvPr>
            <p:cNvSpPr/>
            <p:nvPr/>
          </p:nvSpPr>
          <p:spPr>
            <a:xfrm>
              <a:off x="11337245" y="1592491"/>
              <a:ext cx="854754" cy="2845260"/>
            </a:xfrm>
            <a:custGeom>
              <a:avLst/>
              <a:gdLst>
                <a:gd name="connsiteX0" fmla="*/ 353187 w 353187"/>
                <a:gd name="connsiteY0" fmla="*/ 0 h 1175670"/>
                <a:gd name="connsiteX1" fmla="*/ 0 w 353187"/>
                <a:gd name="connsiteY1" fmla="*/ 353187 h 1175670"/>
                <a:gd name="connsiteX2" fmla="*/ 0 w 353187"/>
                <a:gd name="connsiteY2" fmla="*/ 1175671 h 1175670"/>
                <a:gd name="connsiteX3" fmla="*/ 353187 w 353187"/>
                <a:gd name="connsiteY3" fmla="*/ 822484 h 1175670"/>
              </a:gdLst>
              <a:ahLst/>
              <a:cxnLst>
                <a:cxn ang="0">
                  <a:pos x="connsiteX0" y="connsiteY0"/>
                </a:cxn>
                <a:cxn ang="0">
                  <a:pos x="connsiteX1" y="connsiteY1"/>
                </a:cxn>
                <a:cxn ang="0">
                  <a:pos x="connsiteX2" y="connsiteY2"/>
                </a:cxn>
                <a:cxn ang="0">
                  <a:pos x="connsiteX3" y="connsiteY3"/>
                </a:cxn>
              </a:cxnLst>
              <a:rect l="l" t="t" r="r" b="b"/>
              <a:pathLst>
                <a:path w="353187" h="1175670">
                  <a:moveTo>
                    <a:pt x="353187" y="0"/>
                  </a:moveTo>
                  <a:lnTo>
                    <a:pt x="0" y="353187"/>
                  </a:lnTo>
                  <a:lnTo>
                    <a:pt x="0" y="1175671"/>
                  </a:lnTo>
                  <a:lnTo>
                    <a:pt x="353187" y="822484"/>
                  </a:lnTo>
                  <a:close/>
                </a:path>
              </a:pathLst>
            </a:custGeom>
            <a:grpFill/>
            <a:ln w="9525" cap="flat">
              <a:noFill/>
              <a:prstDash val="solid"/>
              <a:miter/>
            </a:ln>
          </p:spPr>
          <p:txBody>
            <a:bodyPr rtlCol="0" anchor="ctr"/>
            <a:lstStyle/>
            <a:p>
              <a:endParaRPr lang="en-GB"/>
            </a:p>
          </p:txBody>
        </p:sp>
        <p:sp>
          <p:nvSpPr>
            <p:cNvPr id="13" name="任意多边形: 形状 12">
              <a:extLst>
                <a:ext uri="{FF2B5EF4-FFF2-40B4-BE49-F238E27FC236}">
                  <a16:creationId xmlns:a16="http://schemas.microsoft.com/office/drawing/2014/main" id="{0D5A47C6-671F-4E60-B1DD-87FEAC1A60ED}"/>
                </a:ext>
              </a:extLst>
            </p:cNvPr>
            <p:cNvSpPr/>
            <p:nvPr/>
          </p:nvSpPr>
          <p:spPr>
            <a:xfrm>
              <a:off x="11539867" y="6574868"/>
              <a:ext cx="294598" cy="294599"/>
            </a:xfrm>
            <a:custGeom>
              <a:avLst/>
              <a:gdLst>
                <a:gd name="connsiteX0" fmla="*/ 76962 w 121729"/>
                <a:gd name="connsiteY0" fmla="*/ 0 h 121729"/>
                <a:gd name="connsiteX1" fmla="*/ 0 w 121729"/>
                <a:gd name="connsiteY1" fmla="*/ 76962 h 121729"/>
                <a:gd name="connsiteX2" fmla="*/ 0 w 121729"/>
                <a:gd name="connsiteY2" fmla="*/ 121729 h 121729"/>
                <a:gd name="connsiteX3" fmla="*/ 121729 w 121729"/>
                <a:gd name="connsiteY3" fmla="*/ 0 h 121729"/>
              </a:gdLst>
              <a:ahLst/>
              <a:cxnLst>
                <a:cxn ang="0">
                  <a:pos x="connsiteX0" y="connsiteY0"/>
                </a:cxn>
                <a:cxn ang="0">
                  <a:pos x="connsiteX1" y="connsiteY1"/>
                </a:cxn>
                <a:cxn ang="0">
                  <a:pos x="connsiteX2" y="connsiteY2"/>
                </a:cxn>
                <a:cxn ang="0">
                  <a:pos x="connsiteX3" y="connsiteY3"/>
                </a:cxn>
              </a:cxnLst>
              <a:rect l="l" t="t" r="r" b="b"/>
              <a:pathLst>
                <a:path w="121729" h="121729">
                  <a:moveTo>
                    <a:pt x="76962" y="0"/>
                  </a:moveTo>
                  <a:lnTo>
                    <a:pt x="0" y="76962"/>
                  </a:lnTo>
                  <a:lnTo>
                    <a:pt x="0" y="121729"/>
                  </a:lnTo>
                  <a:lnTo>
                    <a:pt x="121729" y="0"/>
                  </a:lnTo>
                  <a:close/>
                </a:path>
              </a:pathLst>
            </a:custGeom>
            <a:grpFill/>
            <a:ln w="9525" cap="flat">
              <a:noFill/>
              <a:prstDash val="solid"/>
              <a:miter/>
            </a:ln>
          </p:spPr>
          <p:txBody>
            <a:bodyPr rtlCol="0" anchor="ctr"/>
            <a:lstStyle/>
            <a:p>
              <a:endParaRPr lang="en-GB"/>
            </a:p>
          </p:txBody>
        </p:sp>
        <p:sp>
          <p:nvSpPr>
            <p:cNvPr id="14" name="任意多边形: 形状 13">
              <a:extLst>
                <a:ext uri="{FF2B5EF4-FFF2-40B4-BE49-F238E27FC236}">
                  <a16:creationId xmlns:a16="http://schemas.microsoft.com/office/drawing/2014/main" id="{D5C887EE-B0BD-43E2-841E-3922DD7A3E30}"/>
                </a:ext>
              </a:extLst>
            </p:cNvPr>
            <p:cNvSpPr/>
            <p:nvPr/>
          </p:nvSpPr>
          <p:spPr>
            <a:xfrm>
              <a:off x="9971205" y="4441442"/>
              <a:ext cx="270855" cy="270855"/>
            </a:xfrm>
            <a:custGeom>
              <a:avLst/>
              <a:gdLst>
                <a:gd name="connsiteX0" fmla="*/ 70771 w 111918"/>
                <a:gd name="connsiteY0" fmla="*/ 0 h 111918"/>
                <a:gd name="connsiteX1" fmla="*/ 0 w 111918"/>
                <a:gd name="connsiteY1" fmla="*/ 70771 h 111918"/>
                <a:gd name="connsiteX2" fmla="*/ 0 w 111918"/>
                <a:gd name="connsiteY2" fmla="*/ 111919 h 111918"/>
                <a:gd name="connsiteX3" fmla="*/ 111919 w 111918"/>
                <a:gd name="connsiteY3" fmla="*/ 0 h 111918"/>
              </a:gdLst>
              <a:ahLst/>
              <a:cxnLst>
                <a:cxn ang="0">
                  <a:pos x="connsiteX0" y="connsiteY0"/>
                </a:cxn>
                <a:cxn ang="0">
                  <a:pos x="connsiteX1" y="connsiteY1"/>
                </a:cxn>
                <a:cxn ang="0">
                  <a:pos x="connsiteX2" y="connsiteY2"/>
                </a:cxn>
                <a:cxn ang="0">
                  <a:pos x="connsiteX3" y="connsiteY3"/>
                </a:cxn>
              </a:cxnLst>
              <a:rect l="l" t="t" r="r" b="b"/>
              <a:pathLst>
                <a:path w="111918" h="111918">
                  <a:moveTo>
                    <a:pt x="70771" y="0"/>
                  </a:moveTo>
                  <a:lnTo>
                    <a:pt x="0" y="70771"/>
                  </a:lnTo>
                  <a:lnTo>
                    <a:pt x="0" y="111919"/>
                  </a:lnTo>
                  <a:lnTo>
                    <a:pt x="111919" y="0"/>
                  </a:lnTo>
                  <a:close/>
                </a:path>
              </a:pathLst>
            </a:custGeom>
            <a:grpFill/>
            <a:ln w="9525" cap="flat">
              <a:noFill/>
              <a:prstDash val="solid"/>
              <a:miter/>
            </a:ln>
          </p:spPr>
          <p:txBody>
            <a:bodyPr rtlCol="0" anchor="ctr"/>
            <a:lstStyle/>
            <a:p>
              <a:endParaRPr lang="en-GB"/>
            </a:p>
          </p:txBody>
        </p:sp>
        <p:sp>
          <p:nvSpPr>
            <p:cNvPr id="15" name="任意多边形: 形状 14">
              <a:extLst>
                <a:ext uri="{FF2B5EF4-FFF2-40B4-BE49-F238E27FC236}">
                  <a16:creationId xmlns:a16="http://schemas.microsoft.com/office/drawing/2014/main" id="{A629FCDE-290A-48A6-9425-89C68DF021BA}"/>
                </a:ext>
              </a:extLst>
            </p:cNvPr>
            <p:cNvSpPr/>
            <p:nvPr/>
          </p:nvSpPr>
          <p:spPr>
            <a:xfrm>
              <a:off x="10041514" y="2704961"/>
              <a:ext cx="2150485" cy="3962803"/>
            </a:xfrm>
            <a:custGeom>
              <a:avLst/>
              <a:gdLst>
                <a:gd name="connsiteX0" fmla="*/ 888587 w 888587"/>
                <a:gd name="connsiteY0" fmla="*/ 0 h 1637442"/>
                <a:gd name="connsiteX1" fmla="*/ 0 w 888587"/>
                <a:gd name="connsiteY1" fmla="*/ 888587 h 1637442"/>
                <a:gd name="connsiteX2" fmla="*/ 0 w 888587"/>
                <a:gd name="connsiteY2" fmla="*/ 1637443 h 1637442"/>
                <a:gd name="connsiteX3" fmla="*/ 888587 w 888587"/>
                <a:gd name="connsiteY3" fmla="*/ 748855 h 1637442"/>
              </a:gdLst>
              <a:ahLst/>
              <a:cxnLst>
                <a:cxn ang="0">
                  <a:pos x="connsiteX0" y="connsiteY0"/>
                </a:cxn>
                <a:cxn ang="0">
                  <a:pos x="connsiteX1" y="connsiteY1"/>
                </a:cxn>
                <a:cxn ang="0">
                  <a:pos x="connsiteX2" y="connsiteY2"/>
                </a:cxn>
                <a:cxn ang="0">
                  <a:pos x="connsiteX3" y="connsiteY3"/>
                </a:cxn>
              </a:cxnLst>
              <a:rect l="l" t="t" r="r" b="b"/>
              <a:pathLst>
                <a:path w="888587" h="1637442">
                  <a:moveTo>
                    <a:pt x="888587" y="0"/>
                  </a:moveTo>
                  <a:lnTo>
                    <a:pt x="0" y="888587"/>
                  </a:lnTo>
                  <a:lnTo>
                    <a:pt x="0" y="1637443"/>
                  </a:lnTo>
                  <a:lnTo>
                    <a:pt x="888587" y="748855"/>
                  </a:lnTo>
                  <a:close/>
                </a:path>
              </a:pathLst>
            </a:custGeom>
            <a:grpFill/>
            <a:ln w="9525" cap="flat">
              <a:noFill/>
              <a:prstDash val="solid"/>
              <a:miter/>
            </a:ln>
          </p:spPr>
          <p:txBody>
            <a:bodyPr rtlCol="0" anchor="ctr"/>
            <a:lstStyle/>
            <a:p>
              <a:endParaRPr lang="en-GB"/>
            </a:p>
          </p:txBody>
        </p:sp>
        <p:sp>
          <p:nvSpPr>
            <p:cNvPr id="16" name="任意多边形: 形状 15">
              <a:extLst>
                <a:ext uri="{FF2B5EF4-FFF2-40B4-BE49-F238E27FC236}">
                  <a16:creationId xmlns:a16="http://schemas.microsoft.com/office/drawing/2014/main" id="{DA7AB72E-15BE-456C-B31D-37155DE488B9}"/>
                </a:ext>
              </a:extLst>
            </p:cNvPr>
            <p:cNvSpPr/>
            <p:nvPr/>
          </p:nvSpPr>
          <p:spPr>
            <a:xfrm>
              <a:off x="10832646" y="3089695"/>
              <a:ext cx="1359353" cy="1359354"/>
            </a:xfrm>
            <a:custGeom>
              <a:avLst/>
              <a:gdLst>
                <a:gd name="connsiteX0" fmla="*/ 561689 w 561689"/>
                <a:gd name="connsiteY0" fmla="*/ 0 h 561689"/>
                <a:gd name="connsiteX1" fmla="*/ 0 w 561689"/>
                <a:gd name="connsiteY1" fmla="*/ 561689 h 561689"/>
                <a:gd name="connsiteX2" fmla="*/ 458534 w 561689"/>
                <a:gd name="connsiteY2" fmla="*/ 561689 h 561689"/>
                <a:gd name="connsiteX3" fmla="*/ 561689 w 561689"/>
                <a:gd name="connsiteY3" fmla="*/ 458438 h 561689"/>
              </a:gdLst>
              <a:ahLst/>
              <a:cxnLst>
                <a:cxn ang="0">
                  <a:pos x="connsiteX0" y="connsiteY0"/>
                </a:cxn>
                <a:cxn ang="0">
                  <a:pos x="connsiteX1" y="connsiteY1"/>
                </a:cxn>
                <a:cxn ang="0">
                  <a:pos x="connsiteX2" y="connsiteY2"/>
                </a:cxn>
                <a:cxn ang="0">
                  <a:pos x="connsiteX3" y="connsiteY3"/>
                </a:cxn>
              </a:cxnLst>
              <a:rect l="l" t="t" r="r" b="b"/>
              <a:pathLst>
                <a:path w="561689" h="561689">
                  <a:moveTo>
                    <a:pt x="561689" y="0"/>
                  </a:moveTo>
                  <a:lnTo>
                    <a:pt x="0" y="561689"/>
                  </a:lnTo>
                  <a:lnTo>
                    <a:pt x="458534" y="561689"/>
                  </a:lnTo>
                  <a:lnTo>
                    <a:pt x="561689" y="458438"/>
                  </a:lnTo>
                  <a:close/>
                </a:path>
              </a:pathLst>
            </a:custGeom>
            <a:grpFill/>
            <a:ln w="9525" cap="flat">
              <a:noFill/>
              <a:prstDash val="solid"/>
              <a:miter/>
            </a:ln>
          </p:spPr>
          <p:txBody>
            <a:bodyPr rtlCol="0" anchor="ctr"/>
            <a:lstStyle/>
            <a:p>
              <a:endParaRPr lang="en-GB"/>
            </a:p>
          </p:txBody>
        </p:sp>
        <p:sp>
          <p:nvSpPr>
            <p:cNvPr id="17" name="任意多边形: 形状 16">
              <a:extLst>
                <a:ext uri="{FF2B5EF4-FFF2-40B4-BE49-F238E27FC236}">
                  <a16:creationId xmlns:a16="http://schemas.microsoft.com/office/drawing/2014/main" id="{7457471D-FD87-430B-9C75-0D6634D22B2F}"/>
                </a:ext>
              </a:extLst>
            </p:cNvPr>
            <p:cNvSpPr/>
            <p:nvPr/>
          </p:nvSpPr>
          <p:spPr>
            <a:xfrm>
              <a:off x="10195499" y="3329429"/>
              <a:ext cx="1996500" cy="1996500"/>
            </a:xfrm>
            <a:custGeom>
              <a:avLst/>
              <a:gdLst>
                <a:gd name="connsiteX0" fmla="*/ 824960 w 824960"/>
                <a:gd name="connsiteY0" fmla="*/ 0 h 824960"/>
                <a:gd name="connsiteX1" fmla="*/ 0 w 824960"/>
                <a:gd name="connsiteY1" fmla="*/ 824960 h 824960"/>
                <a:gd name="connsiteX2" fmla="*/ 545021 w 824960"/>
                <a:gd name="connsiteY2" fmla="*/ 824960 h 824960"/>
                <a:gd name="connsiteX3" fmla="*/ 824960 w 824960"/>
                <a:gd name="connsiteY3" fmla="*/ 545021 h 824960"/>
              </a:gdLst>
              <a:ahLst/>
              <a:cxnLst>
                <a:cxn ang="0">
                  <a:pos x="connsiteX0" y="connsiteY0"/>
                </a:cxn>
                <a:cxn ang="0">
                  <a:pos x="connsiteX1" y="connsiteY1"/>
                </a:cxn>
                <a:cxn ang="0">
                  <a:pos x="connsiteX2" y="connsiteY2"/>
                </a:cxn>
                <a:cxn ang="0">
                  <a:pos x="connsiteX3" y="connsiteY3"/>
                </a:cxn>
              </a:cxnLst>
              <a:rect l="l" t="t" r="r" b="b"/>
              <a:pathLst>
                <a:path w="824960" h="824960">
                  <a:moveTo>
                    <a:pt x="824960" y="0"/>
                  </a:moveTo>
                  <a:lnTo>
                    <a:pt x="0" y="824960"/>
                  </a:lnTo>
                  <a:lnTo>
                    <a:pt x="545021" y="824960"/>
                  </a:lnTo>
                  <a:lnTo>
                    <a:pt x="824960" y="545021"/>
                  </a:lnTo>
                  <a:close/>
                </a:path>
              </a:pathLst>
            </a:custGeom>
            <a:grpFill/>
            <a:ln w="9525" cap="flat">
              <a:noFill/>
              <a:prstDash val="solid"/>
              <a:miter/>
            </a:ln>
          </p:spPr>
          <p:txBody>
            <a:bodyPr rtlCol="0" anchor="ctr"/>
            <a:lstStyle/>
            <a:p>
              <a:endParaRPr lang="en-GB"/>
            </a:p>
          </p:txBody>
        </p:sp>
        <p:sp>
          <p:nvSpPr>
            <p:cNvPr id="18" name="任意多边形: 形状 17">
              <a:extLst>
                <a:ext uri="{FF2B5EF4-FFF2-40B4-BE49-F238E27FC236}">
                  <a16:creationId xmlns:a16="http://schemas.microsoft.com/office/drawing/2014/main" id="{8E71E8F3-F94B-4401-961D-11AE38DC55E8}"/>
                </a:ext>
              </a:extLst>
            </p:cNvPr>
            <p:cNvSpPr/>
            <p:nvPr/>
          </p:nvSpPr>
          <p:spPr>
            <a:xfrm>
              <a:off x="9333136" y="4063625"/>
              <a:ext cx="2858861" cy="2858861"/>
            </a:xfrm>
            <a:custGeom>
              <a:avLst/>
              <a:gdLst>
                <a:gd name="connsiteX0" fmla="*/ 820960 w 1181290"/>
                <a:gd name="connsiteY0" fmla="*/ 1181290 h 1181290"/>
                <a:gd name="connsiteX1" fmla="*/ 1181291 w 1181290"/>
                <a:gd name="connsiteY1" fmla="*/ 820864 h 1181290"/>
                <a:gd name="connsiteX2" fmla="*/ 1181291 w 1181290"/>
                <a:gd name="connsiteY2" fmla="*/ 0 h 1181290"/>
                <a:gd name="connsiteX3" fmla="*/ 0 w 1181290"/>
                <a:gd name="connsiteY3" fmla="*/ 1181290 h 1181290"/>
              </a:gdLst>
              <a:ahLst/>
              <a:cxnLst>
                <a:cxn ang="0">
                  <a:pos x="connsiteX0" y="connsiteY0"/>
                </a:cxn>
                <a:cxn ang="0">
                  <a:pos x="connsiteX1" y="connsiteY1"/>
                </a:cxn>
                <a:cxn ang="0">
                  <a:pos x="connsiteX2" y="connsiteY2"/>
                </a:cxn>
                <a:cxn ang="0">
                  <a:pos x="connsiteX3" y="connsiteY3"/>
                </a:cxn>
              </a:cxnLst>
              <a:rect l="l" t="t" r="r" b="b"/>
              <a:pathLst>
                <a:path w="1181290" h="1181290">
                  <a:moveTo>
                    <a:pt x="820960" y="1181290"/>
                  </a:moveTo>
                  <a:lnTo>
                    <a:pt x="1181291" y="820864"/>
                  </a:lnTo>
                  <a:lnTo>
                    <a:pt x="1181291" y="0"/>
                  </a:lnTo>
                  <a:lnTo>
                    <a:pt x="0" y="1181290"/>
                  </a:lnTo>
                  <a:close/>
                </a:path>
              </a:pathLst>
            </a:custGeom>
            <a:grpFill/>
            <a:ln w="9525" cap="flat">
              <a:noFill/>
              <a:prstDash val="solid"/>
              <a:miter/>
            </a:ln>
          </p:spPr>
          <p:txBody>
            <a:bodyPr rtlCol="0" anchor="ctr"/>
            <a:lstStyle/>
            <a:p>
              <a:endParaRPr lang="en-GB"/>
            </a:p>
          </p:txBody>
        </p:sp>
        <p:sp>
          <p:nvSpPr>
            <p:cNvPr id="19" name="任意多边形: 形状 18">
              <a:extLst>
                <a:ext uri="{FF2B5EF4-FFF2-40B4-BE49-F238E27FC236}">
                  <a16:creationId xmlns:a16="http://schemas.microsoft.com/office/drawing/2014/main" id="{D00012DC-961C-44A3-9334-0E2BECDA422C}"/>
                </a:ext>
              </a:extLst>
            </p:cNvPr>
            <p:cNvSpPr/>
            <p:nvPr/>
          </p:nvSpPr>
          <p:spPr>
            <a:xfrm>
              <a:off x="8816088" y="5734177"/>
              <a:ext cx="790899" cy="790899"/>
            </a:xfrm>
            <a:custGeom>
              <a:avLst/>
              <a:gdLst>
                <a:gd name="connsiteX0" fmla="*/ 120205 w 326802"/>
                <a:gd name="connsiteY0" fmla="*/ 326803 h 326802"/>
                <a:gd name="connsiteX1" fmla="*/ 326803 w 326802"/>
                <a:gd name="connsiteY1" fmla="*/ 120205 h 326802"/>
                <a:gd name="connsiteX2" fmla="*/ 326803 w 326802"/>
                <a:gd name="connsiteY2" fmla="*/ 0 h 326802"/>
                <a:gd name="connsiteX3" fmla="*/ 0 w 326802"/>
                <a:gd name="connsiteY3" fmla="*/ 326803 h 326802"/>
              </a:gdLst>
              <a:ahLst/>
              <a:cxnLst>
                <a:cxn ang="0">
                  <a:pos x="connsiteX0" y="connsiteY0"/>
                </a:cxn>
                <a:cxn ang="0">
                  <a:pos x="connsiteX1" y="connsiteY1"/>
                </a:cxn>
                <a:cxn ang="0">
                  <a:pos x="connsiteX2" y="connsiteY2"/>
                </a:cxn>
                <a:cxn ang="0">
                  <a:pos x="connsiteX3" y="connsiteY3"/>
                </a:cxn>
              </a:cxnLst>
              <a:rect l="l" t="t" r="r" b="b"/>
              <a:pathLst>
                <a:path w="326802" h="326802">
                  <a:moveTo>
                    <a:pt x="120205" y="326803"/>
                  </a:moveTo>
                  <a:lnTo>
                    <a:pt x="326803" y="120205"/>
                  </a:lnTo>
                  <a:lnTo>
                    <a:pt x="326803" y="0"/>
                  </a:lnTo>
                  <a:lnTo>
                    <a:pt x="0" y="326803"/>
                  </a:lnTo>
                  <a:close/>
                </a:path>
              </a:pathLst>
            </a:custGeom>
            <a:grpFill/>
            <a:ln w="9525" cap="flat">
              <a:noFill/>
              <a:prstDash val="solid"/>
              <a:miter/>
            </a:ln>
          </p:spPr>
          <p:txBody>
            <a:bodyPr rtlCol="0" anchor="ctr"/>
            <a:lstStyle/>
            <a:p>
              <a:endParaRPr lang="en-GB"/>
            </a:p>
          </p:txBody>
        </p:sp>
        <p:sp>
          <p:nvSpPr>
            <p:cNvPr id="20" name="任意多边形: 形状 19">
              <a:extLst>
                <a:ext uri="{FF2B5EF4-FFF2-40B4-BE49-F238E27FC236}">
                  <a16:creationId xmlns:a16="http://schemas.microsoft.com/office/drawing/2014/main" id="{030A47F0-ECBE-4B5C-8805-0C72C660D648}"/>
                </a:ext>
              </a:extLst>
            </p:cNvPr>
            <p:cNvSpPr/>
            <p:nvPr/>
          </p:nvSpPr>
          <p:spPr>
            <a:xfrm>
              <a:off x="10111359" y="6680213"/>
              <a:ext cx="207232" cy="207232"/>
            </a:xfrm>
            <a:custGeom>
              <a:avLst/>
              <a:gdLst>
                <a:gd name="connsiteX0" fmla="*/ 31432 w 85629"/>
                <a:gd name="connsiteY0" fmla="*/ 85630 h 85629"/>
                <a:gd name="connsiteX1" fmla="*/ 85630 w 85629"/>
                <a:gd name="connsiteY1" fmla="*/ 31528 h 85629"/>
                <a:gd name="connsiteX2" fmla="*/ 85630 w 85629"/>
                <a:gd name="connsiteY2" fmla="*/ 0 h 85629"/>
                <a:gd name="connsiteX3" fmla="*/ 0 w 85629"/>
                <a:gd name="connsiteY3" fmla="*/ 85630 h 85629"/>
              </a:gdLst>
              <a:ahLst/>
              <a:cxnLst>
                <a:cxn ang="0">
                  <a:pos x="connsiteX0" y="connsiteY0"/>
                </a:cxn>
                <a:cxn ang="0">
                  <a:pos x="connsiteX1" y="connsiteY1"/>
                </a:cxn>
                <a:cxn ang="0">
                  <a:pos x="connsiteX2" y="connsiteY2"/>
                </a:cxn>
                <a:cxn ang="0">
                  <a:pos x="connsiteX3" y="connsiteY3"/>
                </a:cxn>
              </a:cxnLst>
              <a:rect l="l" t="t" r="r" b="b"/>
              <a:pathLst>
                <a:path w="85629" h="85629">
                  <a:moveTo>
                    <a:pt x="31432" y="85630"/>
                  </a:moveTo>
                  <a:lnTo>
                    <a:pt x="85630" y="31528"/>
                  </a:lnTo>
                  <a:lnTo>
                    <a:pt x="85630" y="0"/>
                  </a:lnTo>
                  <a:lnTo>
                    <a:pt x="0" y="85630"/>
                  </a:lnTo>
                  <a:close/>
                </a:path>
              </a:pathLst>
            </a:custGeom>
            <a:grpFill/>
            <a:ln w="9525" cap="flat">
              <a:noFill/>
              <a:prstDash val="solid"/>
              <a:miter/>
            </a:ln>
          </p:spPr>
          <p:txBody>
            <a:bodyPr rtlCol="0" anchor="ctr"/>
            <a:lstStyle/>
            <a:p>
              <a:endParaRPr lang="en-GB"/>
            </a:p>
          </p:txBody>
        </p:sp>
        <p:sp>
          <p:nvSpPr>
            <p:cNvPr id="21" name="任意多边形: 形状 20">
              <a:extLst>
                <a:ext uri="{FF2B5EF4-FFF2-40B4-BE49-F238E27FC236}">
                  <a16:creationId xmlns:a16="http://schemas.microsoft.com/office/drawing/2014/main" id="{99CD8055-793B-433F-B44C-E2A2CC7CEEA1}"/>
                </a:ext>
              </a:extLst>
            </p:cNvPr>
            <p:cNvSpPr/>
            <p:nvPr/>
          </p:nvSpPr>
          <p:spPr>
            <a:xfrm>
              <a:off x="11427608" y="3784239"/>
              <a:ext cx="764392" cy="3138247"/>
            </a:xfrm>
            <a:custGeom>
              <a:avLst/>
              <a:gdLst>
                <a:gd name="connsiteX0" fmla="*/ 189643 w 315849"/>
                <a:gd name="connsiteY0" fmla="*/ 1296733 h 1296733"/>
                <a:gd name="connsiteX1" fmla="*/ 315849 w 315849"/>
                <a:gd name="connsiteY1" fmla="*/ 1170432 h 1296733"/>
                <a:gd name="connsiteX2" fmla="*/ 315849 w 315849"/>
                <a:gd name="connsiteY2" fmla="*/ 0 h 1296733"/>
                <a:gd name="connsiteX3" fmla="*/ 0 w 315849"/>
                <a:gd name="connsiteY3" fmla="*/ 315849 h 1296733"/>
                <a:gd name="connsiteX4" fmla="*/ 0 w 315849"/>
                <a:gd name="connsiteY4" fmla="*/ 1296733 h 1296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849" h="1296733">
                  <a:moveTo>
                    <a:pt x="189643" y="1296733"/>
                  </a:moveTo>
                  <a:lnTo>
                    <a:pt x="315849" y="1170432"/>
                  </a:lnTo>
                  <a:lnTo>
                    <a:pt x="315849" y="0"/>
                  </a:lnTo>
                  <a:lnTo>
                    <a:pt x="0" y="315849"/>
                  </a:lnTo>
                  <a:lnTo>
                    <a:pt x="0" y="1296733"/>
                  </a:lnTo>
                  <a:close/>
                </a:path>
              </a:pathLst>
            </a:custGeom>
            <a:grpFill/>
            <a:ln w="9525" cap="flat">
              <a:noFill/>
              <a:prstDash val="solid"/>
              <a:miter/>
            </a:ln>
          </p:spPr>
          <p:txBody>
            <a:bodyPr rtlCol="0" anchor="ctr"/>
            <a:lstStyle/>
            <a:p>
              <a:endParaRPr lang="en-GB" dirty="0"/>
            </a:p>
          </p:txBody>
        </p:sp>
        <p:grpSp>
          <p:nvGrpSpPr>
            <p:cNvPr id="22" name="组合 21">
              <a:extLst>
                <a:ext uri="{FF2B5EF4-FFF2-40B4-BE49-F238E27FC236}">
                  <a16:creationId xmlns:a16="http://schemas.microsoft.com/office/drawing/2014/main" id="{211801E3-E40C-46E9-B3B7-9316111199DB}"/>
                </a:ext>
              </a:extLst>
            </p:cNvPr>
            <p:cNvGrpSpPr/>
            <p:nvPr/>
          </p:nvGrpSpPr>
          <p:grpSpPr>
            <a:xfrm>
              <a:off x="7914541" y="5088731"/>
              <a:ext cx="4277459" cy="1949013"/>
              <a:chOff x="5216937" y="3751707"/>
              <a:chExt cx="1767459" cy="805338"/>
            </a:xfrm>
            <a:grpFill/>
          </p:grpSpPr>
          <p:sp>
            <p:nvSpPr>
              <p:cNvPr id="23" name="任意多边形: 形状 22">
                <a:extLst>
                  <a:ext uri="{FF2B5EF4-FFF2-40B4-BE49-F238E27FC236}">
                    <a16:creationId xmlns:a16="http://schemas.microsoft.com/office/drawing/2014/main" id="{4FB393B8-35E1-4EEF-B83A-52C88D09CE63}"/>
                  </a:ext>
                </a:extLst>
              </p:cNvPr>
              <p:cNvSpPr/>
              <p:nvPr/>
            </p:nvSpPr>
            <p:spPr>
              <a:xfrm>
                <a:off x="6767797" y="4464367"/>
                <a:ext cx="203930" cy="45053"/>
              </a:xfrm>
              <a:custGeom>
                <a:avLst/>
                <a:gdLst>
                  <a:gd name="connsiteX0" fmla="*/ 158877 w 203930"/>
                  <a:gd name="connsiteY0" fmla="*/ 45053 h 45053"/>
                  <a:gd name="connsiteX1" fmla="*/ 203930 w 203930"/>
                  <a:gd name="connsiteY1" fmla="*/ 0 h 45053"/>
                  <a:gd name="connsiteX2" fmla="*/ 44958 w 203930"/>
                  <a:gd name="connsiteY2" fmla="*/ 0 h 45053"/>
                  <a:gd name="connsiteX3" fmla="*/ 0 w 203930"/>
                  <a:gd name="connsiteY3" fmla="*/ 45053 h 45053"/>
                </a:gdLst>
                <a:ahLst/>
                <a:cxnLst>
                  <a:cxn ang="0">
                    <a:pos x="connsiteX0" y="connsiteY0"/>
                  </a:cxn>
                  <a:cxn ang="0">
                    <a:pos x="connsiteX1" y="connsiteY1"/>
                  </a:cxn>
                  <a:cxn ang="0">
                    <a:pos x="connsiteX2" y="connsiteY2"/>
                  </a:cxn>
                  <a:cxn ang="0">
                    <a:pos x="connsiteX3" y="connsiteY3"/>
                  </a:cxn>
                </a:cxnLst>
                <a:rect l="l" t="t" r="r" b="b"/>
                <a:pathLst>
                  <a:path w="203930" h="45053">
                    <a:moveTo>
                      <a:pt x="158877" y="45053"/>
                    </a:moveTo>
                    <a:lnTo>
                      <a:pt x="203930" y="0"/>
                    </a:lnTo>
                    <a:lnTo>
                      <a:pt x="44958" y="0"/>
                    </a:lnTo>
                    <a:lnTo>
                      <a:pt x="0" y="45053"/>
                    </a:lnTo>
                    <a:close/>
                  </a:path>
                </a:pathLst>
              </a:custGeom>
              <a:grpFill/>
              <a:ln w="9525" cap="flat">
                <a:noFill/>
                <a:prstDash val="solid"/>
                <a:miter/>
              </a:ln>
            </p:spPr>
            <p:txBody>
              <a:bodyPr rtlCol="0" anchor="ctr"/>
              <a:lstStyle/>
              <a:p>
                <a:endParaRPr lang="en-GB"/>
              </a:p>
            </p:txBody>
          </p:sp>
          <p:sp>
            <p:nvSpPr>
              <p:cNvPr id="24" name="任意多边形: 形状 23">
                <a:extLst>
                  <a:ext uri="{FF2B5EF4-FFF2-40B4-BE49-F238E27FC236}">
                    <a16:creationId xmlns:a16="http://schemas.microsoft.com/office/drawing/2014/main" id="{2BF1E68B-4F09-4082-8BCD-ADDB4D044407}"/>
                  </a:ext>
                </a:extLst>
              </p:cNvPr>
              <p:cNvSpPr/>
              <p:nvPr/>
            </p:nvSpPr>
            <p:spPr>
              <a:xfrm>
                <a:off x="6099142" y="4276629"/>
                <a:ext cx="727519" cy="232790"/>
              </a:xfrm>
              <a:custGeom>
                <a:avLst/>
                <a:gdLst>
                  <a:gd name="connsiteX0" fmla="*/ 494729 w 727519"/>
                  <a:gd name="connsiteY0" fmla="*/ 232791 h 232790"/>
                  <a:gd name="connsiteX1" fmla="*/ 727520 w 727519"/>
                  <a:gd name="connsiteY1" fmla="*/ 0 h 232790"/>
                  <a:gd name="connsiteX2" fmla="*/ 232696 w 727519"/>
                  <a:gd name="connsiteY2" fmla="*/ 0 h 232790"/>
                  <a:gd name="connsiteX3" fmla="*/ 0 w 727519"/>
                  <a:gd name="connsiteY3" fmla="*/ 232791 h 232790"/>
                </a:gdLst>
                <a:ahLst/>
                <a:cxnLst>
                  <a:cxn ang="0">
                    <a:pos x="connsiteX0" y="connsiteY0"/>
                  </a:cxn>
                  <a:cxn ang="0">
                    <a:pos x="connsiteX1" y="connsiteY1"/>
                  </a:cxn>
                  <a:cxn ang="0">
                    <a:pos x="connsiteX2" y="connsiteY2"/>
                  </a:cxn>
                  <a:cxn ang="0">
                    <a:pos x="connsiteX3" y="connsiteY3"/>
                  </a:cxn>
                </a:cxnLst>
                <a:rect l="l" t="t" r="r" b="b"/>
                <a:pathLst>
                  <a:path w="727519" h="232790">
                    <a:moveTo>
                      <a:pt x="494729" y="232791"/>
                    </a:moveTo>
                    <a:lnTo>
                      <a:pt x="727520" y="0"/>
                    </a:lnTo>
                    <a:lnTo>
                      <a:pt x="232696" y="0"/>
                    </a:lnTo>
                    <a:lnTo>
                      <a:pt x="0" y="232791"/>
                    </a:lnTo>
                    <a:close/>
                  </a:path>
                </a:pathLst>
              </a:custGeom>
              <a:grpFill/>
              <a:ln w="9525" cap="flat">
                <a:noFill/>
                <a:prstDash val="solid"/>
                <a:miter/>
              </a:ln>
            </p:spPr>
            <p:txBody>
              <a:bodyPr rtlCol="0" anchor="ctr"/>
              <a:lstStyle/>
              <a:p>
                <a:endParaRPr lang="en-GB"/>
              </a:p>
            </p:txBody>
          </p:sp>
          <p:sp>
            <p:nvSpPr>
              <p:cNvPr id="25" name="任意多边形: 形状 24">
                <a:extLst>
                  <a:ext uri="{FF2B5EF4-FFF2-40B4-BE49-F238E27FC236}">
                    <a16:creationId xmlns:a16="http://schemas.microsoft.com/office/drawing/2014/main" id="{4DD867E4-BBE8-4E26-B1F5-F0BE4D515535}"/>
                  </a:ext>
                </a:extLst>
              </p:cNvPr>
              <p:cNvSpPr/>
              <p:nvPr/>
            </p:nvSpPr>
            <p:spPr>
              <a:xfrm>
                <a:off x="5331141" y="4140231"/>
                <a:ext cx="369188" cy="369188"/>
              </a:xfrm>
              <a:custGeom>
                <a:avLst/>
                <a:gdLst>
                  <a:gd name="connsiteX0" fmla="*/ 369189 w 369188"/>
                  <a:gd name="connsiteY0" fmla="*/ 369189 h 369188"/>
                  <a:gd name="connsiteX1" fmla="*/ 369189 w 369188"/>
                  <a:gd name="connsiteY1" fmla="*/ 0 h 369188"/>
                  <a:gd name="connsiteX2" fmla="*/ 0 w 369188"/>
                  <a:gd name="connsiteY2" fmla="*/ 369189 h 369188"/>
                </a:gdLst>
                <a:ahLst/>
                <a:cxnLst>
                  <a:cxn ang="0">
                    <a:pos x="connsiteX0" y="connsiteY0"/>
                  </a:cxn>
                  <a:cxn ang="0">
                    <a:pos x="connsiteX1" y="connsiteY1"/>
                  </a:cxn>
                  <a:cxn ang="0">
                    <a:pos x="connsiteX2" y="connsiteY2"/>
                  </a:cxn>
                </a:cxnLst>
                <a:rect l="l" t="t" r="r" b="b"/>
                <a:pathLst>
                  <a:path w="369188" h="369188">
                    <a:moveTo>
                      <a:pt x="369189" y="369189"/>
                    </a:moveTo>
                    <a:lnTo>
                      <a:pt x="369189" y="0"/>
                    </a:lnTo>
                    <a:lnTo>
                      <a:pt x="0" y="369189"/>
                    </a:lnTo>
                    <a:close/>
                  </a:path>
                </a:pathLst>
              </a:custGeom>
              <a:grpFill/>
              <a:ln w="9525" cap="flat">
                <a:noFill/>
                <a:prstDash val="solid"/>
                <a:miter/>
              </a:ln>
            </p:spPr>
            <p:txBody>
              <a:bodyPr rtlCol="0" anchor="ctr"/>
              <a:lstStyle/>
              <a:p>
                <a:endParaRPr lang="en-GB"/>
              </a:p>
            </p:txBody>
          </p:sp>
          <p:sp>
            <p:nvSpPr>
              <p:cNvPr id="26" name="任意多边形: 形状 25">
                <a:extLst>
                  <a:ext uri="{FF2B5EF4-FFF2-40B4-BE49-F238E27FC236}">
                    <a16:creationId xmlns:a16="http://schemas.microsoft.com/office/drawing/2014/main" id="{B38F6D8B-4D6C-4357-AEFE-EFBB131D100B}"/>
                  </a:ext>
                </a:extLst>
              </p:cNvPr>
              <p:cNvSpPr/>
              <p:nvPr/>
            </p:nvSpPr>
            <p:spPr>
              <a:xfrm>
                <a:off x="6559581" y="3918489"/>
                <a:ext cx="424815" cy="424815"/>
              </a:xfrm>
              <a:custGeom>
                <a:avLst/>
                <a:gdLst>
                  <a:gd name="connsiteX0" fmla="*/ 424815 w 424815"/>
                  <a:gd name="connsiteY0" fmla="*/ 0 h 424815"/>
                  <a:gd name="connsiteX1" fmla="*/ 0 w 424815"/>
                  <a:gd name="connsiteY1" fmla="*/ 424815 h 424815"/>
                  <a:gd name="connsiteX2" fmla="*/ 159258 w 424815"/>
                  <a:gd name="connsiteY2" fmla="*/ 424815 h 424815"/>
                  <a:gd name="connsiteX3" fmla="*/ 424815 w 424815"/>
                  <a:gd name="connsiteY3" fmla="*/ 159258 h 424815"/>
                </a:gdLst>
                <a:ahLst/>
                <a:cxnLst>
                  <a:cxn ang="0">
                    <a:pos x="connsiteX0" y="connsiteY0"/>
                  </a:cxn>
                  <a:cxn ang="0">
                    <a:pos x="connsiteX1" y="connsiteY1"/>
                  </a:cxn>
                  <a:cxn ang="0">
                    <a:pos x="connsiteX2" y="connsiteY2"/>
                  </a:cxn>
                  <a:cxn ang="0">
                    <a:pos x="connsiteX3" y="connsiteY3"/>
                  </a:cxn>
                </a:cxnLst>
                <a:rect l="l" t="t" r="r" b="b"/>
                <a:pathLst>
                  <a:path w="424815" h="424815">
                    <a:moveTo>
                      <a:pt x="424815" y="0"/>
                    </a:moveTo>
                    <a:lnTo>
                      <a:pt x="0" y="424815"/>
                    </a:lnTo>
                    <a:lnTo>
                      <a:pt x="159258" y="424815"/>
                    </a:lnTo>
                    <a:lnTo>
                      <a:pt x="424815" y="159258"/>
                    </a:lnTo>
                    <a:close/>
                  </a:path>
                </a:pathLst>
              </a:custGeom>
              <a:grpFill/>
              <a:ln w="9525" cap="flat">
                <a:noFill/>
                <a:prstDash val="solid"/>
                <a:miter/>
              </a:ln>
            </p:spPr>
            <p:txBody>
              <a:bodyPr rtlCol="0" anchor="ctr"/>
              <a:lstStyle/>
              <a:p>
                <a:endParaRPr lang="en-GB"/>
              </a:p>
            </p:txBody>
          </p:sp>
          <p:sp>
            <p:nvSpPr>
              <p:cNvPr id="27" name="任意多边形: 形状 26">
                <a:extLst>
                  <a:ext uri="{FF2B5EF4-FFF2-40B4-BE49-F238E27FC236}">
                    <a16:creationId xmlns:a16="http://schemas.microsoft.com/office/drawing/2014/main" id="{FFF627F7-517F-493B-8E02-26B555AE5C22}"/>
                  </a:ext>
                </a:extLst>
              </p:cNvPr>
              <p:cNvSpPr/>
              <p:nvPr/>
            </p:nvSpPr>
            <p:spPr>
              <a:xfrm>
                <a:off x="6113334" y="3751707"/>
                <a:ext cx="757713" cy="757713"/>
              </a:xfrm>
              <a:custGeom>
                <a:avLst/>
                <a:gdLst>
                  <a:gd name="connsiteX0" fmla="*/ 344329 w 757713"/>
                  <a:gd name="connsiteY0" fmla="*/ 757714 h 757713"/>
                  <a:gd name="connsiteX1" fmla="*/ 757714 w 757713"/>
                  <a:gd name="connsiteY1" fmla="*/ 344329 h 757713"/>
                  <a:gd name="connsiteX2" fmla="*/ 757714 w 757713"/>
                  <a:gd name="connsiteY2" fmla="*/ 0 h 757713"/>
                  <a:gd name="connsiteX3" fmla="*/ 0 w 757713"/>
                  <a:gd name="connsiteY3" fmla="*/ 757714 h 757713"/>
                </a:gdLst>
                <a:ahLst/>
                <a:cxnLst>
                  <a:cxn ang="0">
                    <a:pos x="connsiteX0" y="connsiteY0"/>
                  </a:cxn>
                  <a:cxn ang="0">
                    <a:pos x="connsiteX1" y="connsiteY1"/>
                  </a:cxn>
                  <a:cxn ang="0">
                    <a:pos x="connsiteX2" y="connsiteY2"/>
                  </a:cxn>
                  <a:cxn ang="0">
                    <a:pos x="connsiteX3" y="connsiteY3"/>
                  </a:cxn>
                </a:cxnLst>
                <a:rect l="l" t="t" r="r" b="b"/>
                <a:pathLst>
                  <a:path w="757713" h="757713">
                    <a:moveTo>
                      <a:pt x="344329" y="757714"/>
                    </a:moveTo>
                    <a:lnTo>
                      <a:pt x="757714" y="344329"/>
                    </a:lnTo>
                    <a:lnTo>
                      <a:pt x="757714" y="0"/>
                    </a:lnTo>
                    <a:lnTo>
                      <a:pt x="0" y="757714"/>
                    </a:lnTo>
                    <a:close/>
                  </a:path>
                </a:pathLst>
              </a:custGeom>
              <a:grpFill/>
              <a:ln w="9525" cap="flat">
                <a:noFill/>
                <a:prstDash val="solid"/>
                <a:miter/>
              </a:ln>
            </p:spPr>
            <p:txBody>
              <a:bodyPr rtlCol="0" anchor="ctr"/>
              <a:lstStyle/>
              <a:p>
                <a:endParaRPr lang="en-GB"/>
              </a:p>
            </p:txBody>
          </p:sp>
          <p:sp>
            <p:nvSpPr>
              <p:cNvPr id="28" name="任意多边形: 形状 27">
                <a:extLst>
                  <a:ext uri="{FF2B5EF4-FFF2-40B4-BE49-F238E27FC236}">
                    <a16:creationId xmlns:a16="http://schemas.microsoft.com/office/drawing/2014/main" id="{C7DC5773-5B60-46A3-A90C-7AB091C02EC7}"/>
                  </a:ext>
                </a:extLst>
              </p:cNvPr>
              <p:cNvSpPr/>
              <p:nvPr/>
            </p:nvSpPr>
            <p:spPr>
              <a:xfrm>
                <a:off x="5216937" y="4246816"/>
                <a:ext cx="310229" cy="310229"/>
              </a:xfrm>
              <a:custGeom>
                <a:avLst/>
                <a:gdLst>
                  <a:gd name="connsiteX0" fmla="*/ 184975 w 310229"/>
                  <a:gd name="connsiteY0" fmla="*/ 310229 h 310229"/>
                  <a:gd name="connsiteX1" fmla="*/ 310229 w 310229"/>
                  <a:gd name="connsiteY1" fmla="*/ 184975 h 310229"/>
                  <a:gd name="connsiteX2" fmla="*/ 310229 w 310229"/>
                  <a:gd name="connsiteY2" fmla="*/ 0 h 310229"/>
                  <a:gd name="connsiteX3" fmla="*/ 0 w 310229"/>
                  <a:gd name="connsiteY3" fmla="*/ 310229 h 310229"/>
                </a:gdLst>
                <a:ahLst/>
                <a:cxnLst>
                  <a:cxn ang="0">
                    <a:pos x="connsiteX0" y="connsiteY0"/>
                  </a:cxn>
                  <a:cxn ang="0">
                    <a:pos x="connsiteX1" y="connsiteY1"/>
                  </a:cxn>
                  <a:cxn ang="0">
                    <a:pos x="connsiteX2" y="connsiteY2"/>
                  </a:cxn>
                  <a:cxn ang="0">
                    <a:pos x="connsiteX3" y="connsiteY3"/>
                  </a:cxn>
                </a:cxnLst>
                <a:rect l="l" t="t" r="r" b="b"/>
                <a:pathLst>
                  <a:path w="310229" h="310229">
                    <a:moveTo>
                      <a:pt x="184975" y="310229"/>
                    </a:moveTo>
                    <a:lnTo>
                      <a:pt x="310229" y="184975"/>
                    </a:lnTo>
                    <a:lnTo>
                      <a:pt x="310229" y="0"/>
                    </a:lnTo>
                    <a:lnTo>
                      <a:pt x="0" y="310229"/>
                    </a:lnTo>
                    <a:close/>
                  </a:path>
                </a:pathLst>
              </a:custGeom>
              <a:grpFill/>
              <a:ln w="9525" cap="flat">
                <a:noFill/>
                <a:prstDash val="solid"/>
                <a:miter/>
              </a:ln>
            </p:spPr>
            <p:txBody>
              <a:bodyPr rtlCol="0" anchor="ctr"/>
              <a:lstStyle/>
              <a:p>
                <a:endParaRPr lang="en-GB"/>
              </a:p>
            </p:txBody>
          </p:sp>
        </p:grpSp>
      </p:grpSp>
      <p:grpSp>
        <p:nvGrpSpPr>
          <p:cNvPr id="31" name="组合 30">
            <a:extLst>
              <a:ext uri="{FF2B5EF4-FFF2-40B4-BE49-F238E27FC236}">
                <a16:creationId xmlns:a16="http://schemas.microsoft.com/office/drawing/2014/main" id="{964C0461-1E47-4F91-AB43-9BA6092D73C6}"/>
              </a:ext>
            </a:extLst>
          </p:cNvPr>
          <p:cNvGrpSpPr/>
          <p:nvPr userDrawn="1"/>
        </p:nvGrpSpPr>
        <p:grpSpPr>
          <a:xfrm flipH="1">
            <a:off x="9048610" y="-186450"/>
            <a:ext cx="3232530" cy="4114943"/>
            <a:chOff x="-1083009" y="-1005135"/>
            <a:chExt cx="3232530" cy="4114943"/>
          </a:xfrm>
          <a:solidFill>
            <a:schemeClr val="accent1">
              <a:alpha val="50000"/>
            </a:schemeClr>
          </a:solidFill>
        </p:grpSpPr>
        <p:sp>
          <p:nvSpPr>
            <p:cNvPr id="32" name="任意多边形: 形状 31">
              <a:extLst>
                <a:ext uri="{FF2B5EF4-FFF2-40B4-BE49-F238E27FC236}">
                  <a16:creationId xmlns:a16="http://schemas.microsoft.com/office/drawing/2014/main" id="{AD960AB5-2AED-4F99-9DCF-D39C69B263DD}"/>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33" name="任意多边形: 形状 32">
              <a:extLst>
                <a:ext uri="{FF2B5EF4-FFF2-40B4-BE49-F238E27FC236}">
                  <a16:creationId xmlns:a16="http://schemas.microsoft.com/office/drawing/2014/main" id="{01011A3D-6B65-46B4-A241-C3FCF50BF8B2}"/>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34" name="任意多边形: 形状 33">
              <a:extLst>
                <a:ext uri="{FF2B5EF4-FFF2-40B4-BE49-F238E27FC236}">
                  <a16:creationId xmlns:a16="http://schemas.microsoft.com/office/drawing/2014/main" id="{C0755668-4E59-4D8D-B86C-2DEABBB2AC7E}"/>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35" name="任意多边形: 形状 34">
              <a:extLst>
                <a:ext uri="{FF2B5EF4-FFF2-40B4-BE49-F238E27FC236}">
                  <a16:creationId xmlns:a16="http://schemas.microsoft.com/office/drawing/2014/main" id="{40D1741D-9F74-48B9-B704-AE923887F019}"/>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36" name="任意多边形: 形状 35">
              <a:extLst>
                <a:ext uri="{FF2B5EF4-FFF2-40B4-BE49-F238E27FC236}">
                  <a16:creationId xmlns:a16="http://schemas.microsoft.com/office/drawing/2014/main" id="{656203E4-74FC-4457-8E39-158E1C5B6BC6}"/>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37" name="任意多边形: 形状 36">
              <a:extLst>
                <a:ext uri="{FF2B5EF4-FFF2-40B4-BE49-F238E27FC236}">
                  <a16:creationId xmlns:a16="http://schemas.microsoft.com/office/drawing/2014/main" id="{A79D708E-3677-4B00-8A97-3DC66BEE651F}"/>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38" name="任意多边形: 形状 37">
              <a:extLst>
                <a:ext uri="{FF2B5EF4-FFF2-40B4-BE49-F238E27FC236}">
                  <a16:creationId xmlns:a16="http://schemas.microsoft.com/office/drawing/2014/main" id="{026387AD-9750-44B3-A54D-462BB014A0D5}"/>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39" name="任意多边形: 形状 38">
              <a:extLst>
                <a:ext uri="{FF2B5EF4-FFF2-40B4-BE49-F238E27FC236}">
                  <a16:creationId xmlns:a16="http://schemas.microsoft.com/office/drawing/2014/main" id="{98BAFBCA-9798-424B-A8CF-0BB0A681F927}"/>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40" name="任意多边形: 形状 39">
              <a:extLst>
                <a:ext uri="{FF2B5EF4-FFF2-40B4-BE49-F238E27FC236}">
                  <a16:creationId xmlns:a16="http://schemas.microsoft.com/office/drawing/2014/main" id="{555CBEF8-73CD-4A35-8D3E-3550AE8759B5}"/>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41" name="任意多边形: 形状 40">
              <a:extLst>
                <a:ext uri="{FF2B5EF4-FFF2-40B4-BE49-F238E27FC236}">
                  <a16:creationId xmlns:a16="http://schemas.microsoft.com/office/drawing/2014/main" id="{03CE8E9D-61BB-4A1F-9E96-0C2264214300}"/>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42" name="任意多边形: 形状 41">
              <a:extLst>
                <a:ext uri="{FF2B5EF4-FFF2-40B4-BE49-F238E27FC236}">
                  <a16:creationId xmlns:a16="http://schemas.microsoft.com/office/drawing/2014/main" id="{9D65DD1B-2212-4E2B-B0E9-91B2887D6457}"/>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43" name="任意多边形: 形状 42">
              <a:extLst>
                <a:ext uri="{FF2B5EF4-FFF2-40B4-BE49-F238E27FC236}">
                  <a16:creationId xmlns:a16="http://schemas.microsoft.com/office/drawing/2014/main" id="{0F439D1E-9E77-4249-9D50-ACF4B7AE07FC}"/>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44" name="任意多边形: 形状 43">
              <a:extLst>
                <a:ext uri="{FF2B5EF4-FFF2-40B4-BE49-F238E27FC236}">
                  <a16:creationId xmlns:a16="http://schemas.microsoft.com/office/drawing/2014/main" id="{75B417B1-1E4A-4889-96B4-190018B3C464}"/>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45" name="任意多边形: 形状 44">
              <a:extLst>
                <a:ext uri="{FF2B5EF4-FFF2-40B4-BE49-F238E27FC236}">
                  <a16:creationId xmlns:a16="http://schemas.microsoft.com/office/drawing/2014/main" id="{A89090A8-C3AA-490F-8C08-10736408AB3C}"/>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46" name="任意多边形: 形状 45">
              <a:extLst>
                <a:ext uri="{FF2B5EF4-FFF2-40B4-BE49-F238E27FC236}">
                  <a16:creationId xmlns:a16="http://schemas.microsoft.com/office/drawing/2014/main" id="{B5B9B23C-DD3A-4118-BD8C-0B89CFC8B05B}"/>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47" name="任意多边形: 形状 46">
              <a:extLst>
                <a:ext uri="{FF2B5EF4-FFF2-40B4-BE49-F238E27FC236}">
                  <a16:creationId xmlns:a16="http://schemas.microsoft.com/office/drawing/2014/main" id="{5B1071D8-2D45-47CA-9B79-4082EABBE5EC}"/>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48" name="任意多边形: 形状 47">
              <a:extLst>
                <a:ext uri="{FF2B5EF4-FFF2-40B4-BE49-F238E27FC236}">
                  <a16:creationId xmlns:a16="http://schemas.microsoft.com/office/drawing/2014/main" id="{1CC7B445-69BA-4858-ACDC-C7BC09A918AD}"/>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30" name="文本占位符 29">
            <a:extLst>
              <a:ext uri="{FF2B5EF4-FFF2-40B4-BE49-F238E27FC236}">
                <a16:creationId xmlns:a16="http://schemas.microsoft.com/office/drawing/2014/main" id="{8EF89420-B92A-42B9-817B-1E53EC2FC973}"/>
              </a:ext>
            </a:extLst>
          </p:cNvPr>
          <p:cNvSpPr>
            <a:spLocks noGrp="1"/>
          </p:cNvSpPr>
          <p:nvPr>
            <p:ph type="body" sz="quarter" idx="13" hasCustomPrompt="1"/>
          </p:nvPr>
        </p:nvSpPr>
        <p:spPr>
          <a:xfrm>
            <a:off x="9477106" y="2271041"/>
            <a:ext cx="1127232" cy="1107996"/>
          </a:xfrm>
        </p:spPr>
        <p:txBody>
          <a:bodyPr wrap="none" anchor="b">
            <a:spAutoFit/>
          </a:bodyPr>
          <a:lstStyle>
            <a:lvl1pPr marL="0" indent="0">
              <a:lnSpc>
                <a:spcPct val="100000"/>
              </a:lnSpc>
              <a:spcBef>
                <a:spcPts val="0"/>
              </a:spcBef>
              <a:buFontTx/>
              <a:buNone/>
              <a:defRPr sz="6600" b="1"/>
            </a:lvl1pPr>
            <a:lvl2pPr indent="0">
              <a:lnSpc>
                <a:spcPct val="100000"/>
              </a:lnSpc>
              <a:buFontTx/>
              <a:buNone/>
              <a:defRPr/>
            </a:lvl2pPr>
            <a:lvl3pPr indent="0">
              <a:lnSpc>
                <a:spcPct val="100000"/>
              </a:lnSpc>
              <a:buFontTx/>
              <a:buNone/>
              <a:defRPr/>
            </a:lvl3pPr>
            <a:lvl4pPr indent="0">
              <a:lnSpc>
                <a:spcPct val="100000"/>
              </a:lnSpc>
              <a:buFontTx/>
              <a:buNone/>
              <a:defRPr/>
            </a:lvl4pPr>
            <a:lvl5pPr indent="0">
              <a:lnSpc>
                <a:spcPct val="100000"/>
              </a:lnSpc>
              <a:buFontTx/>
              <a:buNone/>
              <a:defRPr/>
            </a:lvl5pPr>
          </a:lstStyle>
          <a:p>
            <a:pPr lvl="0"/>
            <a:r>
              <a:rPr lang="en-GB" altLang="zh-CN" dirty="0"/>
              <a:t>01</a:t>
            </a:r>
            <a:endParaRPr lang="en-GB" dirty="0"/>
          </a:p>
        </p:txBody>
      </p:sp>
    </p:spTree>
    <p:extLst>
      <p:ext uri="{BB962C8B-B14F-4D97-AF65-F5344CB8AC3E}">
        <p14:creationId xmlns:p14="http://schemas.microsoft.com/office/powerpoint/2010/main" val="641220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4" name="矩形 43">
            <a:extLst>
              <a:ext uri="{FF2B5EF4-FFF2-40B4-BE49-F238E27FC236}">
                <a16:creationId xmlns:a16="http://schemas.microsoft.com/office/drawing/2014/main" id="{78F582E5-439C-4EFA-9391-48C95AF6E856}"/>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45" name="组合 44">
            <a:extLst>
              <a:ext uri="{FF2B5EF4-FFF2-40B4-BE49-F238E27FC236}">
                <a16:creationId xmlns:a16="http://schemas.microsoft.com/office/drawing/2014/main" id="{DE28D137-8F0C-4AD3-A2FD-832277466CB7}"/>
              </a:ext>
            </a:extLst>
          </p:cNvPr>
          <p:cNvGrpSpPr/>
          <p:nvPr userDrawn="1"/>
        </p:nvGrpSpPr>
        <p:grpSpPr>
          <a:xfrm flipH="1" flipV="1">
            <a:off x="10033000" y="4342169"/>
            <a:ext cx="2175086" cy="2768839"/>
            <a:chOff x="-1083009" y="-1005135"/>
            <a:chExt cx="3232530" cy="4114943"/>
          </a:xfrm>
          <a:solidFill>
            <a:schemeClr val="accent1">
              <a:alpha val="50000"/>
            </a:schemeClr>
          </a:solidFill>
        </p:grpSpPr>
        <p:sp>
          <p:nvSpPr>
            <p:cNvPr id="46" name="任意多边形: 形状 45">
              <a:extLst>
                <a:ext uri="{FF2B5EF4-FFF2-40B4-BE49-F238E27FC236}">
                  <a16:creationId xmlns:a16="http://schemas.microsoft.com/office/drawing/2014/main" id="{28E66CF1-611E-4357-A02F-8277EC37406B}"/>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47" name="任意多边形: 形状 46">
              <a:extLst>
                <a:ext uri="{FF2B5EF4-FFF2-40B4-BE49-F238E27FC236}">
                  <a16:creationId xmlns:a16="http://schemas.microsoft.com/office/drawing/2014/main" id="{1348CFF5-8BC1-4807-B7F1-EF1473A6DD38}"/>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48" name="任意多边形: 形状 47">
              <a:extLst>
                <a:ext uri="{FF2B5EF4-FFF2-40B4-BE49-F238E27FC236}">
                  <a16:creationId xmlns:a16="http://schemas.microsoft.com/office/drawing/2014/main" id="{9B88BBCD-AE93-459D-B16E-D5C8B828061F}"/>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49" name="任意多边形: 形状 48">
              <a:extLst>
                <a:ext uri="{FF2B5EF4-FFF2-40B4-BE49-F238E27FC236}">
                  <a16:creationId xmlns:a16="http://schemas.microsoft.com/office/drawing/2014/main" id="{8661A1C2-8DBF-4E7B-BDF6-2259AE5FD08E}"/>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50" name="任意多边形: 形状 49">
              <a:extLst>
                <a:ext uri="{FF2B5EF4-FFF2-40B4-BE49-F238E27FC236}">
                  <a16:creationId xmlns:a16="http://schemas.microsoft.com/office/drawing/2014/main" id="{50738BDC-E2ED-45A0-80E4-4816F4751D4E}"/>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51" name="任意多边形: 形状 50">
              <a:extLst>
                <a:ext uri="{FF2B5EF4-FFF2-40B4-BE49-F238E27FC236}">
                  <a16:creationId xmlns:a16="http://schemas.microsoft.com/office/drawing/2014/main" id="{732C7904-1AB3-49CF-9844-342732C62497}"/>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52" name="任意多边形: 形状 51">
              <a:extLst>
                <a:ext uri="{FF2B5EF4-FFF2-40B4-BE49-F238E27FC236}">
                  <a16:creationId xmlns:a16="http://schemas.microsoft.com/office/drawing/2014/main" id="{A2201735-738B-4077-9A02-3A58D64CA53F}"/>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53" name="任意多边形: 形状 52">
              <a:extLst>
                <a:ext uri="{FF2B5EF4-FFF2-40B4-BE49-F238E27FC236}">
                  <a16:creationId xmlns:a16="http://schemas.microsoft.com/office/drawing/2014/main" id="{A0B1EB6B-5FD2-428D-8C37-61C72C88B588}"/>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54" name="任意多边形: 形状 53">
              <a:extLst>
                <a:ext uri="{FF2B5EF4-FFF2-40B4-BE49-F238E27FC236}">
                  <a16:creationId xmlns:a16="http://schemas.microsoft.com/office/drawing/2014/main" id="{D6B6DE19-3C4B-4E31-8B7B-7EC0C0AF715B}"/>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55" name="任意多边形: 形状 54">
              <a:extLst>
                <a:ext uri="{FF2B5EF4-FFF2-40B4-BE49-F238E27FC236}">
                  <a16:creationId xmlns:a16="http://schemas.microsoft.com/office/drawing/2014/main" id="{E82ED300-D935-4DAC-993C-4FAD75943D93}"/>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56" name="任意多边形: 形状 55">
              <a:extLst>
                <a:ext uri="{FF2B5EF4-FFF2-40B4-BE49-F238E27FC236}">
                  <a16:creationId xmlns:a16="http://schemas.microsoft.com/office/drawing/2014/main" id="{EE71B518-E653-4BA6-B984-AA3A567B9017}"/>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57" name="任意多边形: 形状 56">
              <a:extLst>
                <a:ext uri="{FF2B5EF4-FFF2-40B4-BE49-F238E27FC236}">
                  <a16:creationId xmlns:a16="http://schemas.microsoft.com/office/drawing/2014/main" id="{2B8A2129-4A60-4698-BD2B-D8131D48FFA3}"/>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58" name="任意多边形: 形状 57">
              <a:extLst>
                <a:ext uri="{FF2B5EF4-FFF2-40B4-BE49-F238E27FC236}">
                  <a16:creationId xmlns:a16="http://schemas.microsoft.com/office/drawing/2014/main" id="{7846CFF9-B0B4-44C8-A31B-6E713F36F93A}"/>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59" name="任意多边形: 形状 58">
              <a:extLst>
                <a:ext uri="{FF2B5EF4-FFF2-40B4-BE49-F238E27FC236}">
                  <a16:creationId xmlns:a16="http://schemas.microsoft.com/office/drawing/2014/main" id="{9998BBF3-8275-460B-AF14-FE7AD5D86687}"/>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60" name="任意多边形: 形状 59">
              <a:extLst>
                <a:ext uri="{FF2B5EF4-FFF2-40B4-BE49-F238E27FC236}">
                  <a16:creationId xmlns:a16="http://schemas.microsoft.com/office/drawing/2014/main" id="{1E583A75-22C4-4BFC-B61B-D80642DEC972}"/>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61" name="任意多边形: 形状 60">
              <a:extLst>
                <a:ext uri="{FF2B5EF4-FFF2-40B4-BE49-F238E27FC236}">
                  <a16:creationId xmlns:a16="http://schemas.microsoft.com/office/drawing/2014/main" id="{CD7A636B-F52E-4EA9-A54D-0631B10CE145}"/>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62" name="任意多边形: 形状 61">
              <a:extLst>
                <a:ext uri="{FF2B5EF4-FFF2-40B4-BE49-F238E27FC236}">
                  <a16:creationId xmlns:a16="http://schemas.microsoft.com/office/drawing/2014/main" id="{0C681552-8309-47DB-9A48-61C514203817}"/>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grpSp>
        <p:nvGrpSpPr>
          <p:cNvPr id="63" name="组合 62">
            <a:extLst>
              <a:ext uri="{FF2B5EF4-FFF2-40B4-BE49-F238E27FC236}">
                <a16:creationId xmlns:a16="http://schemas.microsoft.com/office/drawing/2014/main" id="{7E6F37A2-B8C3-4F3F-8899-88E1F112D72C}"/>
              </a:ext>
            </a:extLst>
          </p:cNvPr>
          <p:cNvGrpSpPr/>
          <p:nvPr userDrawn="1"/>
        </p:nvGrpSpPr>
        <p:grpSpPr>
          <a:xfrm>
            <a:off x="0" y="-186450"/>
            <a:ext cx="1295400" cy="1649017"/>
            <a:chOff x="-1083009" y="-1005135"/>
            <a:chExt cx="3232530" cy="4114943"/>
          </a:xfrm>
          <a:solidFill>
            <a:schemeClr val="accent1">
              <a:alpha val="50000"/>
            </a:schemeClr>
          </a:solidFill>
        </p:grpSpPr>
        <p:sp>
          <p:nvSpPr>
            <p:cNvPr id="64" name="任意多边形: 形状 63">
              <a:extLst>
                <a:ext uri="{FF2B5EF4-FFF2-40B4-BE49-F238E27FC236}">
                  <a16:creationId xmlns:a16="http://schemas.microsoft.com/office/drawing/2014/main" id="{3FB0F7FC-17F6-4DF2-B710-6C7D89BEC323}"/>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65" name="任意多边形: 形状 64">
              <a:extLst>
                <a:ext uri="{FF2B5EF4-FFF2-40B4-BE49-F238E27FC236}">
                  <a16:creationId xmlns:a16="http://schemas.microsoft.com/office/drawing/2014/main" id="{E91F8FE7-65C8-44ED-B4D2-513634A19027}"/>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66" name="任意多边形: 形状 65">
              <a:extLst>
                <a:ext uri="{FF2B5EF4-FFF2-40B4-BE49-F238E27FC236}">
                  <a16:creationId xmlns:a16="http://schemas.microsoft.com/office/drawing/2014/main" id="{3899AEE2-0D6E-4598-847D-E86D4BE731C6}"/>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67" name="任意多边形: 形状 66">
              <a:extLst>
                <a:ext uri="{FF2B5EF4-FFF2-40B4-BE49-F238E27FC236}">
                  <a16:creationId xmlns:a16="http://schemas.microsoft.com/office/drawing/2014/main" id="{C3B63FCF-D497-4859-85E0-39714BE584C1}"/>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68" name="任意多边形: 形状 67">
              <a:extLst>
                <a:ext uri="{FF2B5EF4-FFF2-40B4-BE49-F238E27FC236}">
                  <a16:creationId xmlns:a16="http://schemas.microsoft.com/office/drawing/2014/main" id="{E8D1C113-8D30-4338-9289-BD7013A6B1BD}"/>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69" name="任意多边形: 形状 68">
              <a:extLst>
                <a:ext uri="{FF2B5EF4-FFF2-40B4-BE49-F238E27FC236}">
                  <a16:creationId xmlns:a16="http://schemas.microsoft.com/office/drawing/2014/main" id="{609B540B-3D16-49D2-9AF2-66B53A313EC4}"/>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70" name="任意多边形: 形状 69">
              <a:extLst>
                <a:ext uri="{FF2B5EF4-FFF2-40B4-BE49-F238E27FC236}">
                  <a16:creationId xmlns:a16="http://schemas.microsoft.com/office/drawing/2014/main" id="{EC43DFFE-8F4C-46AE-AB32-56E99D3B6523}"/>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71" name="任意多边形: 形状 70">
              <a:extLst>
                <a:ext uri="{FF2B5EF4-FFF2-40B4-BE49-F238E27FC236}">
                  <a16:creationId xmlns:a16="http://schemas.microsoft.com/office/drawing/2014/main" id="{6DE9787E-AAFB-4BCA-B60D-DCEF2117D542}"/>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72" name="任意多边形: 形状 71">
              <a:extLst>
                <a:ext uri="{FF2B5EF4-FFF2-40B4-BE49-F238E27FC236}">
                  <a16:creationId xmlns:a16="http://schemas.microsoft.com/office/drawing/2014/main" id="{BA44B9C1-2C13-4D9E-9181-3468944DA90B}"/>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73" name="任意多边形: 形状 72">
              <a:extLst>
                <a:ext uri="{FF2B5EF4-FFF2-40B4-BE49-F238E27FC236}">
                  <a16:creationId xmlns:a16="http://schemas.microsoft.com/office/drawing/2014/main" id="{4BE09D20-964F-4966-874E-7311D0AC4A11}"/>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74" name="任意多边形: 形状 73">
              <a:extLst>
                <a:ext uri="{FF2B5EF4-FFF2-40B4-BE49-F238E27FC236}">
                  <a16:creationId xmlns:a16="http://schemas.microsoft.com/office/drawing/2014/main" id="{FAE866DE-FAFD-4CD2-86A8-9F5BF5C2C13B}"/>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75" name="任意多边形: 形状 74">
              <a:extLst>
                <a:ext uri="{FF2B5EF4-FFF2-40B4-BE49-F238E27FC236}">
                  <a16:creationId xmlns:a16="http://schemas.microsoft.com/office/drawing/2014/main" id="{A1539CB3-71D8-4590-9E40-04AA77E1101B}"/>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76" name="任意多边形: 形状 75">
              <a:extLst>
                <a:ext uri="{FF2B5EF4-FFF2-40B4-BE49-F238E27FC236}">
                  <a16:creationId xmlns:a16="http://schemas.microsoft.com/office/drawing/2014/main" id="{DAEA64AF-2B1A-470E-B33C-4C1B5732C36F}"/>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77" name="任意多边形: 形状 76">
              <a:extLst>
                <a:ext uri="{FF2B5EF4-FFF2-40B4-BE49-F238E27FC236}">
                  <a16:creationId xmlns:a16="http://schemas.microsoft.com/office/drawing/2014/main" id="{3ECEE138-96DD-4FE6-B2E0-3862C82C3324}"/>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78" name="任意多边形: 形状 77">
              <a:extLst>
                <a:ext uri="{FF2B5EF4-FFF2-40B4-BE49-F238E27FC236}">
                  <a16:creationId xmlns:a16="http://schemas.microsoft.com/office/drawing/2014/main" id="{2A7294C8-768D-4DEE-B823-3AE015946EE0}"/>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79" name="任意多边形: 形状 78">
              <a:extLst>
                <a:ext uri="{FF2B5EF4-FFF2-40B4-BE49-F238E27FC236}">
                  <a16:creationId xmlns:a16="http://schemas.microsoft.com/office/drawing/2014/main" id="{60A8E9B9-E9F9-444E-94C2-15F71A093A69}"/>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80" name="任意多边形: 形状 79">
              <a:extLst>
                <a:ext uri="{FF2B5EF4-FFF2-40B4-BE49-F238E27FC236}">
                  <a16:creationId xmlns:a16="http://schemas.microsoft.com/office/drawing/2014/main" id="{7662E2A0-8CE9-491A-AE49-80EC07773684}"/>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81" name="灯片编号占位符 80">
            <a:extLst>
              <a:ext uri="{FF2B5EF4-FFF2-40B4-BE49-F238E27FC236}">
                <a16:creationId xmlns:a16="http://schemas.microsoft.com/office/drawing/2014/main" id="{CCDA6AE5-A4AB-4BC8-85ED-50D43EEF3B89}"/>
              </a:ext>
            </a:extLst>
          </p:cNvPr>
          <p:cNvSpPr>
            <a:spLocks noGrp="1"/>
          </p:cNvSpPr>
          <p:nvPr>
            <p:ph type="sldNum" sz="quarter" idx="12"/>
          </p:nvPr>
        </p:nvSpPr>
        <p:spPr>
          <a:xfrm>
            <a:off x="8857452" y="6438900"/>
            <a:ext cx="2661448" cy="215900"/>
          </a:xfrm>
        </p:spPr>
        <p:txBody>
          <a:bodyPr/>
          <a:lstStyle>
            <a:lvl1pPr>
              <a:defRPr>
                <a:solidFill>
                  <a:schemeClr val="bg1"/>
                </a:solidFill>
              </a:defRPr>
            </a:lvl1pPr>
          </a:lstStyle>
          <a:p>
            <a:fld id="{7F65B630-C7FF-41C0-9923-C5E5E29EED81}" type="slidenum">
              <a:rPr lang="en-GB" smtClean="0"/>
              <a:pPr/>
              <a:t>‹#›</a:t>
            </a:fld>
            <a:endParaRPr lang="en-GB"/>
          </a:p>
        </p:txBody>
      </p:sp>
      <p:sp>
        <p:nvSpPr>
          <p:cNvPr id="2" name="标题 1">
            <a:extLst>
              <a:ext uri="{FF2B5EF4-FFF2-40B4-BE49-F238E27FC236}">
                <a16:creationId xmlns:a16="http://schemas.microsoft.com/office/drawing/2014/main" id="{652EDE83-63CC-4B33-B715-3953EADE2100}"/>
              </a:ext>
            </a:extLst>
          </p:cNvPr>
          <p:cNvSpPr>
            <a:spLocks noGrp="1"/>
          </p:cNvSpPr>
          <p:nvPr>
            <p:ph type="title"/>
          </p:nvPr>
        </p:nvSpPr>
        <p:spPr/>
        <p:txBody>
          <a:bodyPr/>
          <a:lstStyle/>
          <a:p>
            <a:r>
              <a:rPr lang="en-US" altLang="zh-CN"/>
              <a:t>Click to edit Master title style</a:t>
            </a:r>
            <a:endParaRPr lang="zh-CN" altLang="en-US"/>
          </a:p>
        </p:txBody>
      </p:sp>
      <p:sp>
        <p:nvSpPr>
          <p:cNvPr id="3" name="日期占位符 2">
            <a:extLst>
              <a:ext uri="{FF2B5EF4-FFF2-40B4-BE49-F238E27FC236}">
                <a16:creationId xmlns:a16="http://schemas.microsoft.com/office/drawing/2014/main" id="{1514619F-25D0-4307-81CD-C24C74EF140E}"/>
              </a:ext>
            </a:extLst>
          </p:cNvPr>
          <p:cNvSpPr>
            <a:spLocks noGrp="1"/>
          </p:cNvSpPr>
          <p:nvPr>
            <p:ph type="dt" sz="half" idx="10"/>
          </p:nvPr>
        </p:nvSpPr>
        <p:spPr/>
        <p:txBody>
          <a:bodyPr/>
          <a:lstStyle/>
          <a:p>
            <a:fld id="{748B5987-9647-4253-899C-3B9819D6D8A0}" type="datetime1">
              <a:rPr lang="zh-CN" altLang="en-US" smtClean="0"/>
              <a:t>2025/1/14</a:t>
            </a:fld>
            <a:endParaRPr lang="zh-CN" altLang="en-US"/>
          </a:p>
        </p:txBody>
      </p:sp>
      <p:sp>
        <p:nvSpPr>
          <p:cNvPr id="4" name="页脚占位符 3">
            <a:extLst>
              <a:ext uri="{FF2B5EF4-FFF2-40B4-BE49-F238E27FC236}">
                <a16:creationId xmlns:a16="http://schemas.microsoft.com/office/drawing/2014/main" id="{C802B25F-898B-4C1A-94A9-699B8B55DF0F}"/>
              </a:ext>
            </a:extLst>
          </p:cNvPr>
          <p:cNvSpPr>
            <a:spLocks noGrp="1"/>
          </p:cNvSpPr>
          <p:nvPr>
            <p:ph type="ftr" sz="quarter" idx="11"/>
          </p:nvPr>
        </p:nvSpPr>
        <p:spPr/>
        <p:txBody>
          <a:bodyPr/>
          <a:lstStyle/>
          <a:p>
            <a:endParaRPr lang="zh-CN" altLang="en-US"/>
          </a:p>
        </p:txBody>
      </p:sp>
    </p:spTree>
    <p:extLst>
      <p:ext uri="{BB962C8B-B14F-4D97-AF65-F5344CB8AC3E}">
        <p14:creationId xmlns:p14="http://schemas.microsoft.com/office/powerpoint/2010/main" val="3257642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C9D6027-F7C7-4EF3-85DD-09E27ACEEACA}"/>
              </a:ext>
            </a:extLst>
          </p:cNvPr>
          <p:cNvSpPr>
            <a:spLocks noGrp="1"/>
          </p:cNvSpPr>
          <p:nvPr>
            <p:ph type="dt" sz="half" idx="10"/>
          </p:nvPr>
        </p:nvSpPr>
        <p:spPr/>
        <p:txBody>
          <a:bodyPr/>
          <a:lstStyle/>
          <a:p>
            <a:fld id="{A50ECBEB-8597-4EA4-9D29-E1D7025CFAA0}" type="datetime1">
              <a:rPr lang="zh-CN" altLang="en-US" smtClean="0"/>
              <a:t>2025/1/14</a:t>
            </a:fld>
            <a:endParaRPr lang="zh-CN" altLang="en-US"/>
          </a:p>
        </p:txBody>
      </p:sp>
      <p:sp>
        <p:nvSpPr>
          <p:cNvPr id="3" name="页脚占位符 2">
            <a:extLst>
              <a:ext uri="{FF2B5EF4-FFF2-40B4-BE49-F238E27FC236}">
                <a16:creationId xmlns:a16="http://schemas.microsoft.com/office/drawing/2014/main" id="{66262BA1-A5A7-45F4-B365-E880E1C324C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F80CF1E8-0939-4B4D-A4D3-E47E208FC47E}"/>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spTree>
    <p:extLst>
      <p:ext uri="{BB962C8B-B14F-4D97-AF65-F5344CB8AC3E}">
        <p14:creationId xmlns:p14="http://schemas.microsoft.com/office/powerpoint/2010/main" val="1771624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93A45EEF-FA14-4954-99F6-877B3E2C0C9C}"/>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6" name="组合 5">
            <a:extLst>
              <a:ext uri="{FF2B5EF4-FFF2-40B4-BE49-F238E27FC236}">
                <a16:creationId xmlns:a16="http://schemas.microsoft.com/office/drawing/2014/main" id="{411D47FC-89B0-49C0-88D9-2DB855458FB5}"/>
              </a:ext>
            </a:extLst>
          </p:cNvPr>
          <p:cNvGrpSpPr/>
          <p:nvPr userDrawn="1"/>
        </p:nvGrpSpPr>
        <p:grpSpPr>
          <a:xfrm>
            <a:off x="5983508" y="-921677"/>
            <a:ext cx="6299200" cy="8018952"/>
            <a:chOff x="7914541" y="1592491"/>
            <a:chExt cx="4277459" cy="5445253"/>
          </a:xfrm>
          <a:solidFill>
            <a:schemeClr val="accent1">
              <a:alpha val="50000"/>
            </a:schemeClr>
          </a:solidFill>
        </p:grpSpPr>
        <p:sp>
          <p:nvSpPr>
            <p:cNvPr id="10" name="任意多边形: 形状 9">
              <a:extLst>
                <a:ext uri="{FF2B5EF4-FFF2-40B4-BE49-F238E27FC236}">
                  <a16:creationId xmlns:a16="http://schemas.microsoft.com/office/drawing/2014/main" id="{B649A4BD-A814-4F7A-ABC2-83F189AEB82B}"/>
                </a:ext>
              </a:extLst>
            </p:cNvPr>
            <p:cNvSpPr/>
            <p:nvPr/>
          </p:nvSpPr>
          <p:spPr>
            <a:xfrm>
              <a:off x="11429682" y="5763220"/>
              <a:ext cx="762315" cy="762085"/>
            </a:xfrm>
            <a:custGeom>
              <a:avLst/>
              <a:gdLst>
                <a:gd name="connsiteX0" fmla="*/ 314992 w 314991"/>
                <a:gd name="connsiteY0" fmla="*/ 0 h 314896"/>
                <a:gd name="connsiteX1" fmla="*/ 0 w 314991"/>
                <a:gd name="connsiteY1" fmla="*/ 314896 h 314896"/>
                <a:gd name="connsiteX2" fmla="*/ 314992 w 314991"/>
                <a:gd name="connsiteY2" fmla="*/ 314896 h 314896"/>
              </a:gdLst>
              <a:ahLst/>
              <a:cxnLst>
                <a:cxn ang="0">
                  <a:pos x="connsiteX0" y="connsiteY0"/>
                </a:cxn>
                <a:cxn ang="0">
                  <a:pos x="connsiteX1" y="connsiteY1"/>
                </a:cxn>
                <a:cxn ang="0">
                  <a:pos x="connsiteX2" y="connsiteY2"/>
                </a:cxn>
              </a:cxnLst>
              <a:rect l="l" t="t" r="r" b="b"/>
              <a:pathLst>
                <a:path w="314991" h="314896">
                  <a:moveTo>
                    <a:pt x="314992" y="0"/>
                  </a:moveTo>
                  <a:lnTo>
                    <a:pt x="0" y="314896"/>
                  </a:lnTo>
                  <a:lnTo>
                    <a:pt x="314992" y="314896"/>
                  </a:lnTo>
                  <a:close/>
                </a:path>
              </a:pathLst>
            </a:custGeom>
            <a:grpFill/>
            <a:ln w="9525" cap="flat">
              <a:noFill/>
              <a:prstDash val="solid"/>
              <a:miter/>
            </a:ln>
          </p:spPr>
          <p:txBody>
            <a:bodyPr rtlCol="0" anchor="ctr"/>
            <a:lstStyle/>
            <a:p>
              <a:endParaRPr lang="en-GB"/>
            </a:p>
          </p:txBody>
        </p:sp>
        <p:sp>
          <p:nvSpPr>
            <p:cNvPr id="11" name="任意多边形: 形状 10">
              <a:extLst>
                <a:ext uri="{FF2B5EF4-FFF2-40B4-BE49-F238E27FC236}">
                  <a16:creationId xmlns:a16="http://schemas.microsoft.com/office/drawing/2014/main" id="{CC318E83-AD22-4897-B37E-0984744976C9}"/>
                </a:ext>
              </a:extLst>
            </p:cNvPr>
            <p:cNvSpPr/>
            <p:nvPr/>
          </p:nvSpPr>
          <p:spPr>
            <a:xfrm>
              <a:off x="11687400" y="5088039"/>
              <a:ext cx="504599" cy="1392316"/>
            </a:xfrm>
            <a:custGeom>
              <a:avLst/>
              <a:gdLst>
                <a:gd name="connsiteX0" fmla="*/ 208502 w 208502"/>
                <a:gd name="connsiteY0" fmla="*/ 0 h 575309"/>
                <a:gd name="connsiteX1" fmla="*/ 0 w 208502"/>
                <a:gd name="connsiteY1" fmla="*/ 208502 h 575309"/>
                <a:gd name="connsiteX2" fmla="*/ 0 w 208502"/>
                <a:gd name="connsiteY2" fmla="*/ 575310 h 575309"/>
                <a:gd name="connsiteX3" fmla="*/ 208502 w 208502"/>
                <a:gd name="connsiteY3" fmla="*/ 366808 h 575309"/>
              </a:gdLst>
              <a:ahLst/>
              <a:cxnLst>
                <a:cxn ang="0">
                  <a:pos x="connsiteX0" y="connsiteY0"/>
                </a:cxn>
                <a:cxn ang="0">
                  <a:pos x="connsiteX1" y="connsiteY1"/>
                </a:cxn>
                <a:cxn ang="0">
                  <a:pos x="connsiteX2" y="connsiteY2"/>
                </a:cxn>
                <a:cxn ang="0">
                  <a:pos x="connsiteX3" y="connsiteY3"/>
                </a:cxn>
              </a:cxnLst>
              <a:rect l="l" t="t" r="r" b="b"/>
              <a:pathLst>
                <a:path w="208502" h="575309">
                  <a:moveTo>
                    <a:pt x="208502" y="0"/>
                  </a:moveTo>
                  <a:lnTo>
                    <a:pt x="0" y="208502"/>
                  </a:lnTo>
                  <a:lnTo>
                    <a:pt x="0" y="575310"/>
                  </a:lnTo>
                  <a:lnTo>
                    <a:pt x="208502" y="366808"/>
                  </a:lnTo>
                  <a:close/>
                </a:path>
              </a:pathLst>
            </a:custGeom>
            <a:grpFill/>
            <a:ln w="9525" cap="flat">
              <a:noFill/>
              <a:prstDash val="solid"/>
              <a:miter/>
            </a:ln>
          </p:spPr>
          <p:txBody>
            <a:bodyPr rtlCol="0" anchor="ctr"/>
            <a:lstStyle/>
            <a:p>
              <a:endParaRPr lang="en-GB"/>
            </a:p>
          </p:txBody>
        </p:sp>
        <p:sp>
          <p:nvSpPr>
            <p:cNvPr id="12" name="任意多边形: 形状 11">
              <a:extLst>
                <a:ext uri="{FF2B5EF4-FFF2-40B4-BE49-F238E27FC236}">
                  <a16:creationId xmlns:a16="http://schemas.microsoft.com/office/drawing/2014/main" id="{99196DA9-4AA3-4B99-91C6-467783C6B19F}"/>
                </a:ext>
              </a:extLst>
            </p:cNvPr>
            <p:cNvSpPr/>
            <p:nvPr/>
          </p:nvSpPr>
          <p:spPr>
            <a:xfrm>
              <a:off x="11758167" y="5716195"/>
              <a:ext cx="333785" cy="333555"/>
            </a:xfrm>
            <a:custGeom>
              <a:avLst/>
              <a:gdLst>
                <a:gd name="connsiteX0" fmla="*/ 87249 w 137921"/>
                <a:gd name="connsiteY0" fmla="*/ 0 h 137826"/>
                <a:gd name="connsiteX1" fmla="*/ 0 w 137921"/>
                <a:gd name="connsiteY1" fmla="*/ 87154 h 137826"/>
                <a:gd name="connsiteX2" fmla="*/ 0 w 137921"/>
                <a:gd name="connsiteY2" fmla="*/ 137827 h 137826"/>
                <a:gd name="connsiteX3" fmla="*/ 137922 w 137921"/>
                <a:gd name="connsiteY3" fmla="*/ 0 h 137826"/>
              </a:gdLst>
              <a:ahLst/>
              <a:cxnLst>
                <a:cxn ang="0">
                  <a:pos x="connsiteX0" y="connsiteY0"/>
                </a:cxn>
                <a:cxn ang="0">
                  <a:pos x="connsiteX1" y="connsiteY1"/>
                </a:cxn>
                <a:cxn ang="0">
                  <a:pos x="connsiteX2" y="connsiteY2"/>
                </a:cxn>
                <a:cxn ang="0">
                  <a:pos x="connsiteX3" y="connsiteY3"/>
                </a:cxn>
              </a:cxnLst>
              <a:rect l="l" t="t" r="r" b="b"/>
              <a:pathLst>
                <a:path w="137921" h="137826">
                  <a:moveTo>
                    <a:pt x="87249" y="0"/>
                  </a:moveTo>
                  <a:lnTo>
                    <a:pt x="0" y="87154"/>
                  </a:lnTo>
                  <a:lnTo>
                    <a:pt x="0" y="137827"/>
                  </a:lnTo>
                  <a:lnTo>
                    <a:pt x="137922" y="0"/>
                  </a:lnTo>
                  <a:close/>
                </a:path>
              </a:pathLst>
            </a:custGeom>
            <a:grpFill/>
            <a:ln w="9525" cap="flat">
              <a:noFill/>
              <a:prstDash val="solid"/>
              <a:miter/>
            </a:ln>
          </p:spPr>
          <p:txBody>
            <a:bodyPr rtlCol="0" anchor="ctr"/>
            <a:lstStyle/>
            <a:p>
              <a:endParaRPr lang="en-GB"/>
            </a:p>
          </p:txBody>
        </p:sp>
        <p:sp>
          <p:nvSpPr>
            <p:cNvPr id="13" name="任意多边形: 形状 12">
              <a:extLst>
                <a:ext uri="{FF2B5EF4-FFF2-40B4-BE49-F238E27FC236}">
                  <a16:creationId xmlns:a16="http://schemas.microsoft.com/office/drawing/2014/main" id="{7A6A9805-D06B-4053-8D38-C20430C09504}"/>
                </a:ext>
              </a:extLst>
            </p:cNvPr>
            <p:cNvSpPr/>
            <p:nvPr/>
          </p:nvSpPr>
          <p:spPr>
            <a:xfrm>
              <a:off x="11337245" y="1592491"/>
              <a:ext cx="854754" cy="2845260"/>
            </a:xfrm>
            <a:custGeom>
              <a:avLst/>
              <a:gdLst>
                <a:gd name="connsiteX0" fmla="*/ 353187 w 353187"/>
                <a:gd name="connsiteY0" fmla="*/ 0 h 1175670"/>
                <a:gd name="connsiteX1" fmla="*/ 0 w 353187"/>
                <a:gd name="connsiteY1" fmla="*/ 353187 h 1175670"/>
                <a:gd name="connsiteX2" fmla="*/ 0 w 353187"/>
                <a:gd name="connsiteY2" fmla="*/ 1175671 h 1175670"/>
                <a:gd name="connsiteX3" fmla="*/ 353187 w 353187"/>
                <a:gd name="connsiteY3" fmla="*/ 822484 h 1175670"/>
              </a:gdLst>
              <a:ahLst/>
              <a:cxnLst>
                <a:cxn ang="0">
                  <a:pos x="connsiteX0" y="connsiteY0"/>
                </a:cxn>
                <a:cxn ang="0">
                  <a:pos x="connsiteX1" y="connsiteY1"/>
                </a:cxn>
                <a:cxn ang="0">
                  <a:pos x="connsiteX2" y="connsiteY2"/>
                </a:cxn>
                <a:cxn ang="0">
                  <a:pos x="connsiteX3" y="connsiteY3"/>
                </a:cxn>
              </a:cxnLst>
              <a:rect l="l" t="t" r="r" b="b"/>
              <a:pathLst>
                <a:path w="353187" h="1175670">
                  <a:moveTo>
                    <a:pt x="353187" y="0"/>
                  </a:moveTo>
                  <a:lnTo>
                    <a:pt x="0" y="353187"/>
                  </a:lnTo>
                  <a:lnTo>
                    <a:pt x="0" y="1175671"/>
                  </a:lnTo>
                  <a:lnTo>
                    <a:pt x="353187" y="822484"/>
                  </a:lnTo>
                  <a:close/>
                </a:path>
              </a:pathLst>
            </a:custGeom>
            <a:grpFill/>
            <a:ln w="9525" cap="flat">
              <a:noFill/>
              <a:prstDash val="solid"/>
              <a:miter/>
            </a:ln>
          </p:spPr>
          <p:txBody>
            <a:bodyPr rtlCol="0" anchor="ctr"/>
            <a:lstStyle/>
            <a:p>
              <a:endParaRPr lang="en-GB"/>
            </a:p>
          </p:txBody>
        </p:sp>
        <p:sp>
          <p:nvSpPr>
            <p:cNvPr id="14" name="任意多边形: 形状 13">
              <a:extLst>
                <a:ext uri="{FF2B5EF4-FFF2-40B4-BE49-F238E27FC236}">
                  <a16:creationId xmlns:a16="http://schemas.microsoft.com/office/drawing/2014/main" id="{3BB0AFB8-AE3E-45C9-AAB1-93985E369211}"/>
                </a:ext>
              </a:extLst>
            </p:cNvPr>
            <p:cNvSpPr/>
            <p:nvPr/>
          </p:nvSpPr>
          <p:spPr>
            <a:xfrm>
              <a:off x="11539867" y="6574868"/>
              <a:ext cx="294598" cy="294599"/>
            </a:xfrm>
            <a:custGeom>
              <a:avLst/>
              <a:gdLst>
                <a:gd name="connsiteX0" fmla="*/ 76962 w 121729"/>
                <a:gd name="connsiteY0" fmla="*/ 0 h 121729"/>
                <a:gd name="connsiteX1" fmla="*/ 0 w 121729"/>
                <a:gd name="connsiteY1" fmla="*/ 76962 h 121729"/>
                <a:gd name="connsiteX2" fmla="*/ 0 w 121729"/>
                <a:gd name="connsiteY2" fmla="*/ 121729 h 121729"/>
                <a:gd name="connsiteX3" fmla="*/ 121729 w 121729"/>
                <a:gd name="connsiteY3" fmla="*/ 0 h 121729"/>
              </a:gdLst>
              <a:ahLst/>
              <a:cxnLst>
                <a:cxn ang="0">
                  <a:pos x="connsiteX0" y="connsiteY0"/>
                </a:cxn>
                <a:cxn ang="0">
                  <a:pos x="connsiteX1" y="connsiteY1"/>
                </a:cxn>
                <a:cxn ang="0">
                  <a:pos x="connsiteX2" y="connsiteY2"/>
                </a:cxn>
                <a:cxn ang="0">
                  <a:pos x="connsiteX3" y="connsiteY3"/>
                </a:cxn>
              </a:cxnLst>
              <a:rect l="l" t="t" r="r" b="b"/>
              <a:pathLst>
                <a:path w="121729" h="121729">
                  <a:moveTo>
                    <a:pt x="76962" y="0"/>
                  </a:moveTo>
                  <a:lnTo>
                    <a:pt x="0" y="76962"/>
                  </a:lnTo>
                  <a:lnTo>
                    <a:pt x="0" y="121729"/>
                  </a:lnTo>
                  <a:lnTo>
                    <a:pt x="121729" y="0"/>
                  </a:lnTo>
                  <a:close/>
                </a:path>
              </a:pathLst>
            </a:custGeom>
            <a:grpFill/>
            <a:ln w="9525" cap="flat">
              <a:noFill/>
              <a:prstDash val="solid"/>
              <a:miter/>
            </a:ln>
          </p:spPr>
          <p:txBody>
            <a:bodyPr rtlCol="0" anchor="ctr"/>
            <a:lstStyle/>
            <a:p>
              <a:endParaRPr lang="en-GB"/>
            </a:p>
          </p:txBody>
        </p:sp>
        <p:sp>
          <p:nvSpPr>
            <p:cNvPr id="15" name="任意多边形: 形状 14">
              <a:extLst>
                <a:ext uri="{FF2B5EF4-FFF2-40B4-BE49-F238E27FC236}">
                  <a16:creationId xmlns:a16="http://schemas.microsoft.com/office/drawing/2014/main" id="{ABF3371C-E75A-4348-B1E3-7A024A857216}"/>
                </a:ext>
              </a:extLst>
            </p:cNvPr>
            <p:cNvSpPr/>
            <p:nvPr/>
          </p:nvSpPr>
          <p:spPr>
            <a:xfrm>
              <a:off x="9971205" y="4441442"/>
              <a:ext cx="270855" cy="270855"/>
            </a:xfrm>
            <a:custGeom>
              <a:avLst/>
              <a:gdLst>
                <a:gd name="connsiteX0" fmla="*/ 70771 w 111918"/>
                <a:gd name="connsiteY0" fmla="*/ 0 h 111918"/>
                <a:gd name="connsiteX1" fmla="*/ 0 w 111918"/>
                <a:gd name="connsiteY1" fmla="*/ 70771 h 111918"/>
                <a:gd name="connsiteX2" fmla="*/ 0 w 111918"/>
                <a:gd name="connsiteY2" fmla="*/ 111919 h 111918"/>
                <a:gd name="connsiteX3" fmla="*/ 111919 w 111918"/>
                <a:gd name="connsiteY3" fmla="*/ 0 h 111918"/>
              </a:gdLst>
              <a:ahLst/>
              <a:cxnLst>
                <a:cxn ang="0">
                  <a:pos x="connsiteX0" y="connsiteY0"/>
                </a:cxn>
                <a:cxn ang="0">
                  <a:pos x="connsiteX1" y="connsiteY1"/>
                </a:cxn>
                <a:cxn ang="0">
                  <a:pos x="connsiteX2" y="connsiteY2"/>
                </a:cxn>
                <a:cxn ang="0">
                  <a:pos x="connsiteX3" y="connsiteY3"/>
                </a:cxn>
              </a:cxnLst>
              <a:rect l="l" t="t" r="r" b="b"/>
              <a:pathLst>
                <a:path w="111918" h="111918">
                  <a:moveTo>
                    <a:pt x="70771" y="0"/>
                  </a:moveTo>
                  <a:lnTo>
                    <a:pt x="0" y="70771"/>
                  </a:lnTo>
                  <a:lnTo>
                    <a:pt x="0" y="111919"/>
                  </a:lnTo>
                  <a:lnTo>
                    <a:pt x="111919" y="0"/>
                  </a:lnTo>
                  <a:close/>
                </a:path>
              </a:pathLst>
            </a:custGeom>
            <a:grpFill/>
            <a:ln w="9525" cap="flat">
              <a:noFill/>
              <a:prstDash val="solid"/>
              <a:miter/>
            </a:ln>
          </p:spPr>
          <p:txBody>
            <a:bodyPr rtlCol="0" anchor="ctr"/>
            <a:lstStyle/>
            <a:p>
              <a:endParaRPr lang="en-GB"/>
            </a:p>
          </p:txBody>
        </p:sp>
        <p:sp>
          <p:nvSpPr>
            <p:cNvPr id="16" name="任意多边形: 形状 15">
              <a:extLst>
                <a:ext uri="{FF2B5EF4-FFF2-40B4-BE49-F238E27FC236}">
                  <a16:creationId xmlns:a16="http://schemas.microsoft.com/office/drawing/2014/main" id="{427EE38B-0388-4DA4-984C-E1F1B9A01BF7}"/>
                </a:ext>
              </a:extLst>
            </p:cNvPr>
            <p:cNvSpPr/>
            <p:nvPr/>
          </p:nvSpPr>
          <p:spPr>
            <a:xfrm>
              <a:off x="10041514" y="2704961"/>
              <a:ext cx="2150485" cy="3962803"/>
            </a:xfrm>
            <a:custGeom>
              <a:avLst/>
              <a:gdLst>
                <a:gd name="connsiteX0" fmla="*/ 888587 w 888587"/>
                <a:gd name="connsiteY0" fmla="*/ 0 h 1637442"/>
                <a:gd name="connsiteX1" fmla="*/ 0 w 888587"/>
                <a:gd name="connsiteY1" fmla="*/ 888587 h 1637442"/>
                <a:gd name="connsiteX2" fmla="*/ 0 w 888587"/>
                <a:gd name="connsiteY2" fmla="*/ 1637443 h 1637442"/>
                <a:gd name="connsiteX3" fmla="*/ 888587 w 888587"/>
                <a:gd name="connsiteY3" fmla="*/ 748855 h 1637442"/>
              </a:gdLst>
              <a:ahLst/>
              <a:cxnLst>
                <a:cxn ang="0">
                  <a:pos x="connsiteX0" y="connsiteY0"/>
                </a:cxn>
                <a:cxn ang="0">
                  <a:pos x="connsiteX1" y="connsiteY1"/>
                </a:cxn>
                <a:cxn ang="0">
                  <a:pos x="connsiteX2" y="connsiteY2"/>
                </a:cxn>
                <a:cxn ang="0">
                  <a:pos x="connsiteX3" y="connsiteY3"/>
                </a:cxn>
              </a:cxnLst>
              <a:rect l="l" t="t" r="r" b="b"/>
              <a:pathLst>
                <a:path w="888587" h="1637442">
                  <a:moveTo>
                    <a:pt x="888587" y="0"/>
                  </a:moveTo>
                  <a:lnTo>
                    <a:pt x="0" y="888587"/>
                  </a:lnTo>
                  <a:lnTo>
                    <a:pt x="0" y="1637443"/>
                  </a:lnTo>
                  <a:lnTo>
                    <a:pt x="888587" y="748855"/>
                  </a:lnTo>
                  <a:close/>
                </a:path>
              </a:pathLst>
            </a:custGeom>
            <a:grpFill/>
            <a:ln w="9525" cap="flat">
              <a:noFill/>
              <a:prstDash val="solid"/>
              <a:miter/>
            </a:ln>
          </p:spPr>
          <p:txBody>
            <a:bodyPr rtlCol="0" anchor="ctr"/>
            <a:lstStyle/>
            <a:p>
              <a:endParaRPr lang="en-GB"/>
            </a:p>
          </p:txBody>
        </p:sp>
        <p:sp>
          <p:nvSpPr>
            <p:cNvPr id="17" name="任意多边形: 形状 16">
              <a:extLst>
                <a:ext uri="{FF2B5EF4-FFF2-40B4-BE49-F238E27FC236}">
                  <a16:creationId xmlns:a16="http://schemas.microsoft.com/office/drawing/2014/main" id="{1A1AB375-6EB9-4761-91C6-56E7ECA60351}"/>
                </a:ext>
              </a:extLst>
            </p:cNvPr>
            <p:cNvSpPr/>
            <p:nvPr/>
          </p:nvSpPr>
          <p:spPr>
            <a:xfrm>
              <a:off x="10832646" y="3089695"/>
              <a:ext cx="1359353" cy="1359354"/>
            </a:xfrm>
            <a:custGeom>
              <a:avLst/>
              <a:gdLst>
                <a:gd name="connsiteX0" fmla="*/ 561689 w 561689"/>
                <a:gd name="connsiteY0" fmla="*/ 0 h 561689"/>
                <a:gd name="connsiteX1" fmla="*/ 0 w 561689"/>
                <a:gd name="connsiteY1" fmla="*/ 561689 h 561689"/>
                <a:gd name="connsiteX2" fmla="*/ 458534 w 561689"/>
                <a:gd name="connsiteY2" fmla="*/ 561689 h 561689"/>
                <a:gd name="connsiteX3" fmla="*/ 561689 w 561689"/>
                <a:gd name="connsiteY3" fmla="*/ 458438 h 561689"/>
              </a:gdLst>
              <a:ahLst/>
              <a:cxnLst>
                <a:cxn ang="0">
                  <a:pos x="connsiteX0" y="connsiteY0"/>
                </a:cxn>
                <a:cxn ang="0">
                  <a:pos x="connsiteX1" y="connsiteY1"/>
                </a:cxn>
                <a:cxn ang="0">
                  <a:pos x="connsiteX2" y="connsiteY2"/>
                </a:cxn>
                <a:cxn ang="0">
                  <a:pos x="connsiteX3" y="connsiteY3"/>
                </a:cxn>
              </a:cxnLst>
              <a:rect l="l" t="t" r="r" b="b"/>
              <a:pathLst>
                <a:path w="561689" h="561689">
                  <a:moveTo>
                    <a:pt x="561689" y="0"/>
                  </a:moveTo>
                  <a:lnTo>
                    <a:pt x="0" y="561689"/>
                  </a:lnTo>
                  <a:lnTo>
                    <a:pt x="458534" y="561689"/>
                  </a:lnTo>
                  <a:lnTo>
                    <a:pt x="561689" y="458438"/>
                  </a:lnTo>
                  <a:close/>
                </a:path>
              </a:pathLst>
            </a:custGeom>
            <a:grpFill/>
            <a:ln w="9525" cap="flat">
              <a:noFill/>
              <a:prstDash val="solid"/>
              <a:miter/>
            </a:ln>
          </p:spPr>
          <p:txBody>
            <a:bodyPr rtlCol="0" anchor="ctr"/>
            <a:lstStyle/>
            <a:p>
              <a:endParaRPr lang="en-GB"/>
            </a:p>
          </p:txBody>
        </p:sp>
        <p:sp>
          <p:nvSpPr>
            <p:cNvPr id="18" name="任意多边形: 形状 17">
              <a:extLst>
                <a:ext uri="{FF2B5EF4-FFF2-40B4-BE49-F238E27FC236}">
                  <a16:creationId xmlns:a16="http://schemas.microsoft.com/office/drawing/2014/main" id="{A5FD43BD-F66B-4689-9A61-D6F29D1A9AD1}"/>
                </a:ext>
              </a:extLst>
            </p:cNvPr>
            <p:cNvSpPr/>
            <p:nvPr/>
          </p:nvSpPr>
          <p:spPr>
            <a:xfrm>
              <a:off x="10195499" y="3329429"/>
              <a:ext cx="1996500" cy="1996500"/>
            </a:xfrm>
            <a:custGeom>
              <a:avLst/>
              <a:gdLst>
                <a:gd name="connsiteX0" fmla="*/ 824960 w 824960"/>
                <a:gd name="connsiteY0" fmla="*/ 0 h 824960"/>
                <a:gd name="connsiteX1" fmla="*/ 0 w 824960"/>
                <a:gd name="connsiteY1" fmla="*/ 824960 h 824960"/>
                <a:gd name="connsiteX2" fmla="*/ 545021 w 824960"/>
                <a:gd name="connsiteY2" fmla="*/ 824960 h 824960"/>
                <a:gd name="connsiteX3" fmla="*/ 824960 w 824960"/>
                <a:gd name="connsiteY3" fmla="*/ 545021 h 824960"/>
              </a:gdLst>
              <a:ahLst/>
              <a:cxnLst>
                <a:cxn ang="0">
                  <a:pos x="connsiteX0" y="connsiteY0"/>
                </a:cxn>
                <a:cxn ang="0">
                  <a:pos x="connsiteX1" y="connsiteY1"/>
                </a:cxn>
                <a:cxn ang="0">
                  <a:pos x="connsiteX2" y="connsiteY2"/>
                </a:cxn>
                <a:cxn ang="0">
                  <a:pos x="connsiteX3" y="connsiteY3"/>
                </a:cxn>
              </a:cxnLst>
              <a:rect l="l" t="t" r="r" b="b"/>
              <a:pathLst>
                <a:path w="824960" h="824960">
                  <a:moveTo>
                    <a:pt x="824960" y="0"/>
                  </a:moveTo>
                  <a:lnTo>
                    <a:pt x="0" y="824960"/>
                  </a:lnTo>
                  <a:lnTo>
                    <a:pt x="545021" y="824960"/>
                  </a:lnTo>
                  <a:lnTo>
                    <a:pt x="824960" y="545021"/>
                  </a:lnTo>
                  <a:close/>
                </a:path>
              </a:pathLst>
            </a:custGeom>
            <a:grpFill/>
            <a:ln w="9525" cap="flat">
              <a:noFill/>
              <a:prstDash val="solid"/>
              <a:miter/>
            </a:ln>
          </p:spPr>
          <p:txBody>
            <a:bodyPr rtlCol="0" anchor="ctr"/>
            <a:lstStyle/>
            <a:p>
              <a:endParaRPr lang="en-GB"/>
            </a:p>
          </p:txBody>
        </p:sp>
        <p:sp>
          <p:nvSpPr>
            <p:cNvPr id="19" name="任意多边形: 形状 18">
              <a:extLst>
                <a:ext uri="{FF2B5EF4-FFF2-40B4-BE49-F238E27FC236}">
                  <a16:creationId xmlns:a16="http://schemas.microsoft.com/office/drawing/2014/main" id="{08680C26-BE61-4B80-BE34-A8BD51FBA99A}"/>
                </a:ext>
              </a:extLst>
            </p:cNvPr>
            <p:cNvSpPr/>
            <p:nvPr/>
          </p:nvSpPr>
          <p:spPr>
            <a:xfrm>
              <a:off x="9333136" y="4063625"/>
              <a:ext cx="2858861" cy="2858861"/>
            </a:xfrm>
            <a:custGeom>
              <a:avLst/>
              <a:gdLst>
                <a:gd name="connsiteX0" fmla="*/ 820960 w 1181290"/>
                <a:gd name="connsiteY0" fmla="*/ 1181290 h 1181290"/>
                <a:gd name="connsiteX1" fmla="*/ 1181291 w 1181290"/>
                <a:gd name="connsiteY1" fmla="*/ 820864 h 1181290"/>
                <a:gd name="connsiteX2" fmla="*/ 1181291 w 1181290"/>
                <a:gd name="connsiteY2" fmla="*/ 0 h 1181290"/>
                <a:gd name="connsiteX3" fmla="*/ 0 w 1181290"/>
                <a:gd name="connsiteY3" fmla="*/ 1181290 h 1181290"/>
              </a:gdLst>
              <a:ahLst/>
              <a:cxnLst>
                <a:cxn ang="0">
                  <a:pos x="connsiteX0" y="connsiteY0"/>
                </a:cxn>
                <a:cxn ang="0">
                  <a:pos x="connsiteX1" y="connsiteY1"/>
                </a:cxn>
                <a:cxn ang="0">
                  <a:pos x="connsiteX2" y="connsiteY2"/>
                </a:cxn>
                <a:cxn ang="0">
                  <a:pos x="connsiteX3" y="connsiteY3"/>
                </a:cxn>
              </a:cxnLst>
              <a:rect l="l" t="t" r="r" b="b"/>
              <a:pathLst>
                <a:path w="1181290" h="1181290">
                  <a:moveTo>
                    <a:pt x="820960" y="1181290"/>
                  </a:moveTo>
                  <a:lnTo>
                    <a:pt x="1181291" y="820864"/>
                  </a:lnTo>
                  <a:lnTo>
                    <a:pt x="1181291" y="0"/>
                  </a:lnTo>
                  <a:lnTo>
                    <a:pt x="0" y="1181290"/>
                  </a:lnTo>
                  <a:close/>
                </a:path>
              </a:pathLst>
            </a:custGeom>
            <a:grpFill/>
            <a:ln w="9525" cap="flat">
              <a:noFill/>
              <a:prstDash val="solid"/>
              <a:miter/>
            </a:ln>
          </p:spPr>
          <p:txBody>
            <a:bodyPr rtlCol="0" anchor="ctr"/>
            <a:lstStyle/>
            <a:p>
              <a:endParaRPr lang="en-GB"/>
            </a:p>
          </p:txBody>
        </p:sp>
        <p:sp>
          <p:nvSpPr>
            <p:cNvPr id="20" name="任意多边形: 形状 19">
              <a:extLst>
                <a:ext uri="{FF2B5EF4-FFF2-40B4-BE49-F238E27FC236}">
                  <a16:creationId xmlns:a16="http://schemas.microsoft.com/office/drawing/2014/main" id="{97D48237-DC5D-4711-9D69-67ACC9787E65}"/>
                </a:ext>
              </a:extLst>
            </p:cNvPr>
            <p:cNvSpPr/>
            <p:nvPr/>
          </p:nvSpPr>
          <p:spPr>
            <a:xfrm>
              <a:off x="8816088" y="5734177"/>
              <a:ext cx="790899" cy="790899"/>
            </a:xfrm>
            <a:custGeom>
              <a:avLst/>
              <a:gdLst>
                <a:gd name="connsiteX0" fmla="*/ 120205 w 326802"/>
                <a:gd name="connsiteY0" fmla="*/ 326803 h 326802"/>
                <a:gd name="connsiteX1" fmla="*/ 326803 w 326802"/>
                <a:gd name="connsiteY1" fmla="*/ 120205 h 326802"/>
                <a:gd name="connsiteX2" fmla="*/ 326803 w 326802"/>
                <a:gd name="connsiteY2" fmla="*/ 0 h 326802"/>
                <a:gd name="connsiteX3" fmla="*/ 0 w 326802"/>
                <a:gd name="connsiteY3" fmla="*/ 326803 h 326802"/>
              </a:gdLst>
              <a:ahLst/>
              <a:cxnLst>
                <a:cxn ang="0">
                  <a:pos x="connsiteX0" y="connsiteY0"/>
                </a:cxn>
                <a:cxn ang="0">
                  <a:pos x="connsiteX1" y="connsiteY1"/>
                </a:cxn>
                <a:cxn ang="0">
                  <a:pos x="connsiteX2" y="connsiteY2"/>
                </a:cxn>
                <a:cxn ang="0">
                  <a:pos x="connsiteX3" y="connsiteY3"/>
                </a:cxn>
              </a:cxnLst>
              <a:rect l="l" t="t" r="r" b="b"/>
              <a:pathLst>
                <a:path w="326802" h="326802">
                  <a:moveTo>
                    <a:pt x="120205" y="326803"/>
                  </a:moveTo>
                  <a:lnTo>
                    <a:pt x="326803" y="120205"/>
                  </a:lnTo>
                  <a:lnTo>
                    <a:pt x="326803" y="0"/>
                  </a:lnTo>
                  <a:lnTo>
                    <a:pt x="0" y="326803"/>
                  </a:lnTo>
                  <a:close/>
                </a:path>
              </a:pathLst>
            </a:custGeom>
            <a:grpFill/>
            <a:ln w="9525" cap="flat">
              <a:noFill/>
              <a:prstDash val="solid"/>
              <a:miter/>
            </a:ln>
          </p:spPr>
          <p:txBody>
            <a:bodyPr rtlCol="0" anchor="ctr"/>
            <a:lstStyle/>
            <a:p>
              <a:endParaRPr lang="en-GB"/>
            </a:p>
          </p:txBody>
        </p:sp>
        <p:sp>
          <p:nvSpPr>
            <p:cNvPr id="21" name="任意多边形: 形状 20">
              <a:extLst>
                <a:ext uri="{FF2B5EF4-FFF2-40B4-BE49-F238E27FC236}">
                  <a16:creationId xmlns:a16="http://schemas.microsoft.com/office/drawing/2014/main" id="{7DC83200-1D39-45DA-81EC-540423E0319C}"/>
                </a:ext>
              </a:extLst>
            </p:cNvPr>
            <p:cNvSpPr/>
            <p:nvPr/>
          </p:nvSpPr>
          <p:spPr>
            <a:xfrm>
              <a:off x="10111359" y="6680213"/>
              <a:ext cx="207232" cy="207232"/>
            </a:xfrm>
            <a:custGeom>
              <a:avLst/>
              <a:gdLst>
                <a:gd name="connsiteX0" fmla="*/ 31432 w 85629"/>
                <a:gd name="connsiteY0" fmla="*/ 85630 h 85629"/>
                <a:gd name="connsiteX1" fmla="*/ 85630 w 85629"/>
                <a:gd name="connsiteY1" fmla="*/ 31528 h 85629"/>
                <a:gd name="connsiteX2" fmla="*/ 85630 w 85629"/>
                <a:gd name="connsiteY2" fmla="*/ 0 h 85629"/>
                <a:gd name="connsiteX3" fmla="*/ 0 w 85629"/>
                <a:gd name="connsiteY3" fmla="*/ 85630 h 85629"/>
              </a:gdLst>
              <a:ahLst/>
              <a:cxnLst>
                <a:cxn ang="0">
                  <a:pos x="connsiteX0" y="connsiteY0"/>
                </a:cxn>
                <a:cxn ang="0">
                  <a:pos x="connsiteX1" y="connsiteY1"/>
                </a:cxn>
                <a:cxn ang="0">
                  <a:pos x="connsiteX2" y="connsiteY2"/>
                </a:cxn>
                <a:cxn ang="0">
                  <a:pos x="connsiteX3" y="connsiteY3"/>
                </a:cxn>
              </a:cxnLst>
              <a:rect l="l" t="t" r="r" b="b"/>
              <a:pathLst>
                <a:path w="85629" h="85629">
                  <a:moveTo>
                    <a:pt x="31432" y="85630"/>
                  </a:moveTo>
                  <a:lnTo>
                    <a:pt x="85630" y="31528"/>
                  </a:lnTo>
                  <a:lnTo>
                    <a:pt x="85630" y="0"/>
                  </a:lnTo>
                  <a:lnTo>
                    <a:pt x="0" y="85630"/>
                  </a:lnTo>
                  <a:close/>
                </a:path>
              </a:pathLst>
            </a:custGeom>
            <a:grpFill/>
            <a:ln w="9525" cap="flat">
              <a:noFill/>
              <a:prstDash val="solid"/>
              <a:miter/>
            </a:ln>
          </p:spPr>
          <p:txBody>
            <a:bodyPr rtlCol="0" anchor="ctr"/>
            <a:lstStyle/>
            <a:p>
              <a:endParaRPr lang="en-GB"/>
            </a:p>
          </p:txBody>
        </p:sp>
        <p:sp>
          <p:nvSpPr>
            <p:cNvPr id="22" name="任意多边形: 形状 21">
              <a:extLst>
                <a:ext uri="{FF2B5EF4-FFF2-40B4-BE49-F238E27FC236}">
                  <a16:creationId xmlns:a16="http://schemas.microsoft.com/office/drawing/2014/main" id="{4064F6DC-DD29-41F8-A6E0-2719F41240E8}"/>
                </a:ext>
              </a:extLst>
            </p:cNvPr>
            <p:cNvSpPr/>
            <p:nvPr/>
          </p:nvSpPr>
          <p:spPr>
            <a:xfrm>
              <a:off x="11427608" y="3784239"/>
              <a:ext cx="764392" cy="3138247"/>
            </a:xfrm>
            <a:custGeom>
              <a:avLst/>
              <a:gdLst>
                <a:gd name="connsiteX0" fmla="*/ 189643 w 315849"/>
                <a:gd name="connsiteY0" fmla="*/ 1296733 h 1296733"/>
                <a:gd name="connsiteX1" fmla="*/ 315849 w 315849"/>
                <a:gd name="connsiteY1" fmla="*/ 1170432 h 1296733"/>
                <a:gd name="connsiteX2" fmla="*/ 315849 w 315849"/>
                <a:gd name="connsiteY2" fmla="*/ 0 h 1296733"/>
                <a:gd name="connsiteX3" fmla="*/ 0 w 315849"/>
                <a:gd name="connsiteY3" fmla="*/ 315849 h 1296733"/>
                <a:gd name="connsiteX4" fmla="*/ 0 w 315849"/>
                <a:gd name="connsiteY4" fmla="*/ 1296733 h 1296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849" h="1296733">
                  <a:moveTo>
                    <a:pt x="189643" y="1296733"/>
                  </a:moveTo>
                  <a:lnTo>
                    <a:pt x="315849" y="1170432"/>
                  </a:lnTo>
                  <a:lnTo>
                    <a:pt x="315849" y="0"/>
                  </a:lnTo>
                  <a:lnTo>
                    <a:pt x="0" y="315849"/>
                  </a:lnTo>
                  <a:lnTo>
                    <a:pt x="0" y="1296733"/>
                  </a:lnTo>
                  <a:close/>
                </a:path>
              </a:pathLst>
            </a:custGeom>
            <a:grpFill/>
            <a:ln w="9525" cap="flat">
              <a:noFill/>
              <a:prstDash val="solid"/>
              <a:miter/>
            </a:ln>
          </p:spPr>
          <p:txBody>
            <a:bodyPr rtlCol="0" anchor="ctr"/>
            <a:lstStyle/>
            <a:p>
              <a:endParaRPr lang="en-GB" dirty="0"/>
            </a:p>
          </p:txBody>
        </p:sp>
        <p:grpSp>
          <p:nvGrpSpPr>
            <p:cNvPr id="23" name="组合 22">
              <a:extLst>
                <a:ext uri="{FF2B5EF4-FFF2-40B4-BE49-F238E27FC236}">
                  <a16:creationId xmlns:a16="http://schemas.microsoft.com/office/drawing/2014/main" id="{5E415305-059B-4326-9E15-C80CFA06BE46}"/>
                </a:ext>
              </a:extLst>
            </p:cNvPr>
            <p:cNvGrpSpPr/>
            <p:nvPr/>
          </p:nvGrpSpPr>
          <p:grpSpPr>
            <a:xfrm>
              <a:off x="7914541" y="5088731"/>
              <a:ext cx="4277459" cy="1949013"/>
              <a:chOff x="5216937" y="3751707"/>
              <a:chExt cx="1767459" cy="805338"/>
            </a:xfrm>
            <a:grpFill/>
          </p:grpSpPr>
          <p:sp>
            <p:nvSpPr>
              <p:cNvPr id="24" name="任意多边形: 形状 23">
                <a:extLst>
                  <a:ext uri="{FF2B5EF4-FFF2-40B4-BE49-F238E27FC236}">
                    <a16:creationId xmlns:a16="http://schemas.microsoft.com/office/drawing/2014/main" id="{EF089BEE-0E79-4192-A403-FD0AAA63CFBB}"/>
                  </a:ext>
                </a:extLst>
              </p:cNvPr>
              <p:cNvSpPr/>
              <p:nvPr/>
            </p:nvSpPr>
            <p:spPr>
              <a:xfrm>
                <a:off x="6767797" y="4464367"/>
                <a:ext cx="203930" cy="45053"/>
              </a:xfrm>
              <a:custGeom>
                <a:avLst/>
                <a:gdLst>
                  <a:gd name="connsiteX0" fmla="*/ 158877 w 203930"/>
                  <a:gd name="connsiteY0" fmla="*/ 45053 h 45053"/>
                  <a:gd name="connsiteX1" fmla="*/ 203930 w 203930"/>
                  <a:gd name="connsiteY1" fmla="*/ 0 h 45053"/>
                  <a:gd name="connsiteX2" fmla="*/ 44958 w 203930"/>
                  <a:gd name="connsiteY2" fmla="*/ 0 h 45053"/>
                  <a:gd name="connsiteX3" fmla="*/ 0 w 203930"/>
                  <a:gd name="connsiteY3" fmla="*/ 45053 h 45053"/>
                </a:gdLst>
                <a:ahLst/>
                <a:cxnLst>
                  <a:cxn ang="0">
                    <a:pos x="connsiteX0" y="connsiteY0"/>
                  </a:cxn>
                  <a:cxn ang="0">
                    <a:pos x="connsiteX1" y="connsiteY1"/>
                  </a:cxn>
                  <a:cxn ang="0">
                    <a:pos x="connsiteX2" y="connsiteY2"/>
                  </a:cxn>
                  <a:cxn ang="0">
                    <a:pos x="connsiteX3" y="connsiteY3"/>
                  </a:cxn>
                </a:cxnLst>
                <a:rect l="l" t="t" r="r" b="b"/>
                <a:pathLst>
                  <a:path w="203930" h="45053">
                    <a:moveTo>
                      <a:pt x="158877" y="45053"/>
                    </a:moveTo>
                    <a:lnTo>
                      <a:pt x="203930" y="0"/>
                    </a:lnTo>
                    <a:lnTo>
                      <a:pt x="44958" y="0"/>
                    </a:lnTo>
                    <a:lnTo>
                      <a:pt x="0" y="45053"/>
                    </a:lnTo>
                    <a:close/>
                  </a:path>
                </a:pathLst>
              </a:custGeom>
              <a:grpFill/>
              <a:ln w="9525" cap="flat">
                <a:noFill/>
                <a:prstDash val="solid"/>
                <a:miter/>
              </a:ln>
            </p:spPr>
            <p:txBody>
              <a:bodyPr rtlCol="0" anchor="ctr"/>
              <a:lstStyle/>
              <a:p>
                <a:endParaRPr lang="en-GB"/>
              </a:p>
            </p:txBody>
          </p:sp>
          <p:sp>
            <p:nvSpPr>
              <p:cNvPr id="25" name="任意多边形: 形状 24">
                <a:extLst>
                  <a:ext uri="{FF2B5EF4-FFF2-40B4-BE49-F238E27FC236}">
                    <a16:creationId xmlns:a16="http://schemas.microsoft.com/office/drawing/2014/main" id="{F1181C18-456B-4074-9D03-AEFB2C72B6D2}"/>
                  </a:ext>
                </a:extLst>
              </p:cNvPr>
              <p:cNvSpPr/>
              <p:nvPr/>
            </p:nvSpPr>
            <p:spPr>
              <a:xfrm>
                <a:off x="6099142" y="4276629"/>
                <a:ext cx="727519" cy="232790"/>
              </a:xfrm>
              <a:custGeom>
                <a:avLst/>
                <a:gdLst>
                  <a:gd name="connsiteX0" fmla="*/ 494729 w 727519"/>
                  <a:gd name="connsiteY0" fmla="*/ 232791 h 232790"/>
                  <a:gd name="connsiteX1" fmla="*/ 727520 w 727519"/>
                  <a:gd name="connsiteY1" fmla="*/ 0 h 232790"/>
                  <a:gd name="connsiteX2" fmla="*/ 232696 w 727519"/>
                  <a:gd name="connsiteY2" fmla="*/ 0 h 232790"/>
                  <a:gd name="connsiteX3" fmla="*/ 0 w 727519"/>
                  <a:gd name="connsiteY3" fmla="*/ 232791 h 232790"/>
                </a:gdLst>
                <a:ahLst/>
                <a:cxnLst>
                  <a:cxn ang="0">
                    <a:pos x="connsiteX0" y="connsiteY0"/>
                  </a:cxn>
                  <a:cxn ang="0">
                    <a:pos x="connsiteX1" y="connsiteY1"/>
                  </a:cxn>
                  <a:cxn ang="0">
                    <a:pos x="connsiteX2" y="connsiteY2"/>
                  </a:cxn>
                  <a:cxn ang="0">
                    <a:pos x="connsiteX3" y="connsiteY3"/>
                  </a:cxn>
                </a:cxnLst>
                <a:rect l="l" t="t" r="r" b="b"/>
                <a:pathLst>
                  <a:path w="727519" h="232790">
                    <a:moveTo>
                      <a:pt x="494729" y="232791"/>
                    </a:moveTo>
                    <a:lnTo>
                      <a:pt x="727520" y="0"/>
                    </a:lnTo>
                    <a:lnTo>
                      <a:pt x="232696" y="0"/>
                    </a:lnTo>
                    <a:lnTo>
                      <a:pt x="0" y="232791"/>
                    </a:lnTo>
                    <a:close/>
                  </a:path>
                </a:pathLst>
              </a:custGeom>
              <a:grpFill/>
              <a:ln w="9525" cap="flat">
                <a:noFill/>
                <a:prstDash val="solid"/>
                <a:miter/>
              </a:ln>
            </p:spPr>
            <p:txBody>
              <a:bodyPr rtlCol="0" anchor="ctr"/>
              <a:lstStyle/>
              <a:p>
                <a:endParaRPr lang="en-GB"/>
              </a:p>
            </p:txBody>
          </p:sp>
          <p:sp>
            <p:nvSpPr>
              <p:cNvPr id="26" name="任意多边形: 形状 25">
                <a:extLst>
                  <a:ext uri="{FF2B5EF4-FFF2-40B4-BE49-F238E27FC236}">
                    <a16:creationId xmlns:a16="http://schemas.microsoft.com/office/drawing/2014/main" id="{1804D2F2-922F-4A6C-B9C1-1ACD57576C79}"/>
                  </a:ext>
                </a:extLst>
              </p:cNvPr>
              <p:cNvSpPr/>
              <p:nvPr/>
            </p:nvSpPr>
            <p:spPr>
              <a:xfrm>
                <a:off x="5331141" y="4140231"/>
                <a:ext cx="369188" cy="369188"/>
              </a:xfrm>
              <a:custGeom>
                <a:avLst/>
                <a:gdLst>
                  <a:gd name="connsiteX0" fmla="*/ 369189 w 369188"/>
                  <a:gd name="connsiteY0" fmla="*/ 369189 h 369188"/>
                  <a:gd name="connsiteX1" fmla="*/ 369189 w 369188"/>
                  <a:gd name="connsiteY1" fmla="*/ 0 h 369188"/>
                  <a:gd name="connsiteX2" fmla="*/ 0 w 369188"/>
                  <a:gd name="connsiteY2" fmla="*/ 369189 h 369188"/>
                </a:gdLst>
                <a:ahLst/>
                <a:cxnLst>
                  <a:cxn ang="0">
                    <a:pos x="connsiteX0" y="connsiteY0"/>
                  </a:cxn>
                  <a:cxn ang="0">
                    <a:pos x="connsiteX1" y="connsiteY1"/>
                  </a:cxn>
                  <a:cxn ang="0">
                    <a:pos x="connsiteX2" y="connsiteY2"/>
                  </a:cxn>
                </a:cxnLst>
                <a:rect l="l" t="t" r="r" b="b"/>
                <a:pathLst>
                  <a:path w="369188" h="369188">
                    <a:moveTo>
                      <a:pt x="369189" y="369189"/>
                    </a:moveTo>
                    <a:lnTo>
                      <a:pt x="369189" y="0"/>
                    </a:lnTo>
                    <a:lnTo>
                      <a:pt x="0" y="369189"/>
                    </a:lnTo>
                    <a:close/>
                  </a:path>
                </a:pathLst>
              </a:custGeom>
              <a:grpFill/>
              <a:ln w="9525" cap="flat">
                <a:noFill/>
                <a:prstDash val="solid"/>
                <a:miter/>
              </a:ln>
            </p:spPr>
            <p:txBody>
              <a:bodyPr rtlCol="0" anchor="ctr"/>
              <a:lstStyle/>
              <a:p>
                <a:endParaRPr lang="en-GB"/>
              </a:p>
            </p:txBody>
          </p:sp>
          <p:sp>
            <p:nvSpPr>
              <p:cNvPr id="27" name="任意多边形: 形状 26">
                <a:extLst>
                  <a:ext uri="{FF2B5EF4-FFF2-40B4-BE49-F238E27FC236}">
                    <a16:creationId xmlns:a16="http://schemas.microsoft.com/office/drawing/2014/main" id="{485C95D9-91F6-4C15-855E-635DB2437C1A}"/>
                  </a:ext>
                </a:extLst>
              </p:cNvPr>
              <p:cNvSpPr/>
              <p:nvPr/>
            </p:nvSpPr>
            <p:spPr>
              <a:xfrm>
                <a:off x="6559581" y="3918489"/>
                <a:ext cx="424815" cy="424815"/>
              </a:xfrm>
              <a:custGeom>
                <a:avLst/>
                <a:gdLst>
                  <a:gd name="connsiteX0" fmla="*/ 424815 w 424815"/>
                  <a:gd name="connsiteY0" fmla="*/ 0 h 424815"/>
                  <a:gd name="connsiteX1" fmla="*/ 0 w 424815"/>
                  <a:gd name="connsiteY1" fmla="*/ 424815 h 424815"/>
                  <a:gd name="connsiteX2" fmla="*/ 159258 w 424815"/>
                  <a:gd name="connsiteY2" fmla="*/ 424815 h 424815"/>
                  <a:gd name="connsiteX3" fmla="*/ 424815 w 424815"/>
                  <a:gd name="connsiteY3" fmla="*/ 159258 h 424815"/>
                </a:gdLst>
                <a:ahLst/>
                <a:cxnLst>
                  <a:cxn ang="0">
                    <a:pos x="connsiteX0" y="connsiteY0"/>
                  </a:cxn>
                  <a:cxn ang="0">
                    <a:pos x="connsiteX1" y="connsiteY1"/>
                  </a:cxn>
                  <a:cxn ang="0">
                    <a:pos x="connsiteX2" y="connsiteY2"/>
                  </a:cxn>
                  <a:cxn ang="0">
                    <a:pos x="connsiteX3" y="connsiteY3"/>
                  </a:cxn>
                </a:cxnLst>
                <a:rect l="l" t="t" r="r" b="b"/>
                <a:pathLst>
                  <a:path w="424815" h="424815">
                    <a:moveTo>
                      <a:pt x="424815" y="0"/>
                    </a:moveTo>
                    <a:lnTo>
                      <a:pt x="0" y="424815"/>
                    </a:lnTo>
                    <a:lnTo>
                      <a:pt x="159258" y="424815"/>
                    </a:lnTo>
                    <a:lnTo>
                      <a:pt x="424815" y="159258"/>
                    </a:lnTo>
                    <a:close/>
                  </a:path>
                </a:pathLst>
              </a:custGeom>
              <a:grpFill/>
              <a:ln w="9525" cap="flat">
                <a:noFill/>
                <a:prstDash val="solid"/>
                <a:miter/>
              </a:ln>
            </p:spPr>
            <p:txBody>
              <a:bodyPr rtlCol="0" anchor="ctr"/>
              <a:lstStyle/>
              <a:p>
                <a:endParaRPr lang="en-GB"/>
              </a:p>
            </p:txBody>
          </p:sp>
          <p:sp>
            <p:nvSpPr>
              <p:cNvPr id="28" name="任意多边形: 形状 27">
                <a:extLst>
                  <a:ext uri="{FF2B5EF4-FFF2-40B4-BE49-F238E27FC236}">
                    <a16:creationId xmlns:a16="http://schemas.microsoft.com/office/drawing/2014/main" id="{2DFADE78-7711-4F18-BA00-817F3086044C}"/>
                  </a:ext>
                </a:extLst>
              </p:cNvPr>
              <p:cNvSpPr/>
              <p:nvPr/>
            </p:nvSpPr>
            <p:spPr>
              <a:xfrm>
                <a:off x="6113334" y="3751707"/>
                <a:ext cx="757713" cy="757713"/>
              </a:xfrm>
              <a:custGeom>
                <a:avLst/>
                <a:gdLst>
                  <a:gd name="connsiteX0" fmla="*/ 344329 w 757713"/>
                  <a:gd name="connsiteY0" fmla="*/ 757714 h 757713"/>
                  <a:gd name="connsiteX1" fmla="*/ 757714 w 757713"/>
                  <a:gd name="connsiteY1" fmla="*/ 344329 h 757713"/>
                  <a:gd name="connsiteX2" fmla="*/ 757714 w 757713"/>
                  <a:gd name="connsiteY2" fmla="*/ 0 h 757713"/>
                  <a:gd name="connsiteX3" fmla="*/ 0 w 757713"/>
                  <a:gd name="connsiteY3" fmla="*/ 757714 h 757713"/>
                </a:gdLst>
                <a:ahLst/>
                <a:cxnLst>
                  <a:cxn ang="0">
                    <a:pos x="connsiteX0" y="connsiteY0"/>
                  </a:cxn>
                  <a:cxn ang="0">
                    <a:pos x="connsiteX1" y="connsiteY1"/>
                  </a:cxn>
                  <a:cxn ang="0">
                    <a:pos x="connsiteX2" y="connsiteY2"/>
                  </a:cxn>
                  <a:cxn ang="0">
                    <a:pos x="connsiteX3" y="connsiteY3"/>
                  </a:cxn>
                </a:cxnLst>
                <a:rect l="l" t="t" r="r" b="b"/>
                <a:pathLst>
                  <a:path w="757713" h="757713">
                    <a:moveTo>
                      <a:pt x="344329" y="757714"/>
                    </a:moveTo>
                    <a:lnTo>
                      <a:pt x="757714" y="344329"/>
                    </a:lnTo>
                    <a:lnTo>
                      <a:pt x="757714" y="0"/>
                    </a:lnTo>
                    <a:lnTo>
                      <a:pt x="0" y="757714"/>
                    </a:lnTo>
                    <a:close/>
                  </a:path>
                </a:pathLst>
              </a:custGeom>
              <a:grpFill/>
              <a:ln w="9525" cap="flat">
                <a:noFill/>
                <a:prstDash val="solid"/>
                <a:miter/>
              </a:ln>
            </p:spPr>
            <p:txBody>
              <a:bodyPr rtlCol="0" anchor="ctr"/>
              <a:lstStyle/>
              <a:p>
                <a:endParaRPr lang="en-GB"/>
              </a:p>
            </p:txBody>
          </p:sp>
          <p:sp>
            <p:nvSpPr>
              <p:cNvPr id="29" name="任意多边形: 形状 28">
                <a:extLst>
                  <a:ext uri="{FF2B5EF4-FFF2-40B4-BE49-F238E27FC236}">
                    <a16:creationId xmlns:a16="http://schemas.microsoft.com/office/drawing/2014/main" id="{E23DC248-5B36-4BD8-A702-057BA66FB0C9}"/>
                  </a:ext>
                </a:extLst>
              </p:cNvPr>
              <p:cNvSpPr/>
              <p:nvPr/>
            </p:nvSpPr>
            <p:spPr>
              <a:xfrm>
                <a:off x="5216937" y="4246816"/>
                <a:ext cx="310229" cy="310229"/>
              </a:xfrm>
              <a:custGeom>
                <a:avLst/>
                <a:gdLst>
                  <a:gd name="connsiteX0" fmla="*/ 184975 w 310229"/>
                  <a:gd name="connsiteY0" fmla="*/ 310229 h 310229"/>
                  <a:gd name="connsiteX1" fmla="*/ 310229 w 310229"/>
                  <a:gd name="connsiteY1" fmla="*/ 184975 h 310229"/>
                  <a:gd name="connsiteX2" fmla="*/ 310229 w 310229"/>
                  <a:gd name="connsiteY2" fmla="*/ 0 h 310229"/>
                  <a:gd name="connsiteX3" fmla="*/ 0 w 310229"/>
                  <a:gd name="connsiteY3" fmla="*/ 310229 h 310229"/>
                </a:gdLst>
                <a:ahLst/>
                <a:cxnLst>
                  <a:cxn ang="0">
                    <a:pos x="connsiteX0" y="connsiteY0"/>
                  </a:cxn>
                  <a:cxn ang="0">
                    <a:pos x="connsiteX1" y="connsiteY1"/>
                  </a:cxn>
                  <a:cxn ang="0">
                    <a:pos x="connsiteX2" y="connsiteY2"/>
                  </a:cxn>
                  <a:cxn ang="0">
                    <a:pos x="connsiteX3" y="connsiteY3"/>
                  </a:cxn>
                </a:cxnLst>
                <a:rect l="l" t="t" r="r" b="b"/>
                <a:pathLst>
                  <a:path w="310229" h="310229">
                    <a:moveTo>
                      <a:pt x="184975" y="310229"/>
                    </a:moveTo>
                    <a:lnTo>
                      <a:pt x="310229" y="184975"/>
                    </a:lnTo>
                    <a:lnTo>
                      <a:pt x="310229" y="0"/>
                    </a:lnTo>
                    <a:lnTo>
                      <a:pt x="0" y="310229"/>
                    </a:lnTo>
                    <a:close/>
                  </a:path>
                </a:pathLst>
              </a:custGeom>
              <a:grpFill/>
              <a:ln w="9525" cap="flat">
                <a:noFill/>
                <a:prstDash val="solid"/>
                <a:miter/>
              </a:ln>
            </p:spPr>
            <p:txBody>
              <a:bodyPr rtlCol="0" anchor="ctr"/>
              <a:lstStyle/>
              <a:p>
                <a:endParaRPr lang="en-GB"/>
              </a:p>
            </p:txBody>
          </p:sp>
        </p:grpSp>
      </p:grpSp>
      <p:grpSp>
        <p:nvGrpSpPr>
          <p:cNvPr id="30" name="组合 29">
            <a:extLst>
              <a:ext uri="{FF2B5EF4-FFF2-40B4-BE49-F238E27FC236}">
                <a16:creationId xmlns:a16="http://schemas.microsoft.com/office/drawing/2014/main" id="{9D4EE691-2ECE-4DD1-8E2E-B25AD8F64581}"/>
              </a:ext>
            </a:extLst>
          </p:cNvPr>
          <p:cNvGrpSpPr/>
          <p:nvPr userDrawn="1"/>
        </p:nvGrpSpPr>
        <p:grpSpPr>
          <a:xfrm>
            <a:off x="0" y="-186450"/>
            <a:ext cx="3232530" cy="4114943"/>
            <a:chOff x="-1083009" y="-1005135"/>
            <a:chExt cx="3232530" cy="4114943"/>
          </a:xfrm>
          <a:solidFill>
            <a:schemeClr val="accent1">
              <a:alpha val="50000"/>
            </a:schemeClr>
          </a:solidFill>
        </p:grpSpPr>
        <p:sp>
          <p:nvSpPr>
            <p:cNvPr id="31" name="任意多边形: 形状 30">
              <a:extLst>
                <a:ext uri="{FF2B5EF4-FFF2-40B4-BE49-F238E27FC236}">
                  <a16:creationId xmlns:a16="http://schemas.microsoft.com/office/drawing/2014/main" id="{0B82D7EA-D319-4ECA-81C3-E47D27D3CFD3}"/>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32" name="任意多边形: 形状 31">
              <a:extLst>
                <a:ext uri="{FF2B5EF4-FFF2-40B4-BE49-F238E27FC236}">
                  <a16:creationId xmlns:a16="http://schemas.microsoft.com/office/drawing/2014/main" id="{27F9D4C8-5A9A-4EBC-959E-890DF5051F7C}"/>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33" name="任意多边形: 形状 32">
              <a:extLst>
                <a:ext uri="{FF2B5EF4-FFF2-40B4-BE49-F238E27FC236}">
                  <a16:creationId xmlns:a16="http://schemas.microsoft.com/office/drawing/2014/main" id="{27E20194-DD3C-442A-836D-8D8A77BAE902}"/>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34" name="任意多边形: 形状 33">
              <a:extLst>
                <a:ext uri="{FF2B5EF4-FFF2-40B4-BE49-F238E27FC236}">
                  <a16:creationId xmlns:a16="http://schemas.microsoft.com/office/drawing/2014/main" id="{C596CAE2-AB38-4070-9AC3-11143EED5E65}"/>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35" name="任意多边形: 形状 34">
              <a:extLst>
                <a:ext uri="{FF2B5EF4-FFF2-40B4-BE49-F238E27FC236}">
                  <a16:creationId xmlns:a16="http://schemas.microsoft.com/office/drawing/2014/main" id="{BEF7656F-82AD-4DD5-8BF0-5A5AB6F987A4}"/>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36" name="任意多边形: 形状 35">
              <a:extLst>
                <a:ext uri="{FF2B5EF4-FFF2-40B4-BE49-F238E27FC236}">
                  <a16:creationId xmlns:a16="http://schemas.microsoft.com/office/drawing/2014/main" id="{2FA13677-8149-4F72-B231-925EF0745867}"/>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37" name="任意多边形: 形状 36">
              <a:extLst>
                <a:ext uri="{FF2B5EF4-FFF2-40B4-BE49-F238E27FC236}">
                  <a16:creationId xmlns:a16="http://schemas.microsoft.com/office/drawing/2014/main" id="{E8B71ED5-264F-46DD-872B-C284AFA45EC2}"/>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38" name="任意多边形: 形状 37">
              <a:extLst>
                <a:ext uri="{FF2B5EF4-FFF2-40B4-BE49-F238E27FC236}">
                  <a16:creationId xmlns:a16="http://schemas.microsoft.com/office/drawing/2014/main" id="{99FE1E02-6138-417F-8C8D-159B9D05ADD4}"/>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39" name="任意多边形: 形状 38">
              <a:extLst>
                <a:ext uri="{FF2B5EF4-FFF2-40B4-BE49-F238E27FC236}">
                  <a16:creationId xmlns:a16="http://schemas.microsoft.com/office/drawing/2014/main" id="{DC40CF76-6318-4A7B-A1E5-B61D3CD47322}"/>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40" name="任意多边形: 形状 39">
              <a:extLst>
                <a:ext uri="{FF2B5EF4-FFF2-40B4-BE49-F238E27FC236}">
                  <a16:creationId xmlns:a16="http://schemas.microsoft.com/office/drawing/2014/main" id="{97793644-CF02-4CFC-B078-0300116E5447}"/>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41" name="任意多边形: 形状 40">
              <a:extLst>
                <a:ext uri="{FF2B5EF4-FFF2-40B4-BE49-F238E27FC236}">
                  <a16:creationId xmlns:a16="http://schemas.microsoft.com/office/drawing/2014/main" id="{8BF5CD80-E38C-4590-A0C1-A940432FE654}"/>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42" name="任意多边形: 形状 41">
              <a:extLst>
                <a:ext uri="{FF2B5EF4-FFF2-40B4-BE49-F238E27FC236}">
                  <a16:creationId xmlns:a16="http://schemas.microsoft.com/office/drawing/2014/main" id="{C935EFC7-9A26-424B-8189-E4F4C086B192}"/>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43" name="任意多边形: 形状 42">
              <a:extLst>
                <a:ext uri="{FF2B5EF4-FFF2-40B4-BE49-F238E27FC236}">
                  <a16:creationId xmlns:a16="http://schemas.microsoft.com/office/drawing/2014/main" id="{41F30919-0695-469A-BF81-A4E7E6A76005}"/>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44" name="任意多边形: 形状 43">
              <a:extLst>
                <a:ext uri="{FF2B5EF4-FFF2-40B4-BE49-F238E27FC236}">
                  <a16:creationId xmlns:a16="http://schemas.microsoft.com/office/drawing/2014/main" id="{5D7E8E92-CDFC-419C-8CB5-D0069207C25F}"/>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45" name="任意多边形: 形状 44">
              <a:extLst>
                <a:ext uri="{FF2B5EF4-FFF2-40B4-BE49-F238E27FC236}">
                  <a16:creationId xmlns:a16="http://schemas.microsoft.com/office/drawing/2014/main" id="{FBB10ADC-848B-4227-859E-4199909AFE19}"/>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46" name="任意多边形: 形状 45">
              <a:extLst>
                <a:ext uri="{FF2B5EF4-FFF2-40B4-BE49-F238E27FC236}">
                  <a16:creationId xmlns:a16="http://schemas.microsoft.com/office/drawing/2014/main" id="{BF21E6A6-38FD-4ADA-B8B9-7105A6D38BA8}"/>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47" name="任意多边形: 形状 46">
              <a:extLst>
                <a:ext uri="{FF2B5EF4-FFF2-40B4-BE49-F238E27FC236}">
                  <a16:creationId xmlns:a16="http://schemas.microsoft.com/office/drawing/2014/main" id="{53C71421-A6FF-4475-ADFB-E5F6D5A8AD21}"/>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7" name="文本占位符 6">
            <a:extLst>
              <a:ext uri="{FF2B5EF4-FFF2-40B4-BE49-F238E27FC236}">
                <a16:creationId xmlns:a16="http://schemas.microsoft.com/office/drawing/2014/main" id="{C2320649-ACD7-42E9-A261-E6ED46ACB452}"/>
              </a:ext>
            </a:extLst>
          </p:cNvPr>
          <p:cNvSpPr>
            <a:spLocks noGrp="1"/>
          </p:cNvSpPr>
          <p:nvPr>
            <p:ph type="body" sz="quarter" idx="13"/>
          </p:nvPr>
        </p:nvSpPr>
        <p:spPr>
          <a:xfrm>
            <a:off x="1953624" y="1777424"/>
            <a:ext cx="9565275" cy="1643062"/>
          </a:xfrm>
        </p:spPr>
        <p:txBody>
          <a:bodyPr vert="horz" lIns="91440" tIns="45720" rIns="91440" bIns="45720" rtlCol="0" anchor="b">
            <a:normAutofit/>
          </a:bodyPr>
          <a:lstStyle>
            <a:lvl1pPr marL="0" indent="0">
              <a:buNone/>
              <a:defRPr lang="en-US" altLang="zh-CN" sz="4400" b="1" smtClean="0">
                <a:latin typeface="+mj-lt"/>
                <a:ea typeface="+mj-ea"/>
                <a:cs typeface="+mj-cs"/>
              </a:defRPr>
            </a:lvl1pPr>
            <a:lvl2pPr marL="457200" indent="0">
              <a:buNone/>
              <a:defRPr lang="en-US" altLang="zh-CN" smtClean="0"/>
            </a:lvl2pPr>
            <a:lvl3pPr>
              <a:defRPr lang="en-US" altLang="zh-CN" smtClean="0"/>
            </a:lvl3pPr>
            <a:lvl4pPr>
              <a:defRPr lang="en-US" altLang="zh-CN" smtClean="0"/>
            </a:lvl4pPr>
            <a:lvl5pPr>
              <a:defRPr lang="zh-CN" altLang="en-US"/>
            </a:lvl5pPr>
          </a:lstStyle>
          <a:p>
            <a:pPr marL="228600" lvl="0" indent="-228600" defTabSz="914354">
              <a:spcBef>
                <a:spcPct val="0"/>
              </a:spcBef>
            </a:pPr>
            <a:r>
              <a:rPr lang="en-US" altLang="zh-CN" dirty="0"/>
              <a:t>Click to edit Master text styles</a:t>
            </a:r>
          </a:p>
        </p:txBody>
      </p:sp>
      <p:sp>
        <p:nvSpPr>
          <p:cNvPr id="8" name="文本占位符 7">
            <a:extLst>
              <a:ext uri="{FF2B5EF4-FFF2-40B4-BE49-F238E27FC236}">
                <a16:creationId xmlns:a16="http://schemas.microsoft.com/office/drawing/2014/main" id="{DC428848-58C6-4501-8214-B803889F273E}"/>
              </a:ext>
            </a:extLst>
          </p:cNvPr>
          <p:cNvSpPr>
            <a:spLocks noGrp="1"/>
          </p:cNvSpPr>
          <p:nvPr>
            <p:ph type="body" sz="quarter" idx="14" hasCustomPrompt="1"/>
          </p:nvPr>
        </p:nvSpPr>
        <p:spPr>
          <a:xfrm>
            <a:off x="1953624" y="5558378"/>
            <a:ext cx="9565275"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p>
        </p:txBody>
      </p:sp>
      <p:sp>
        <p:nvSpPr>
          <p:cNvPr id="9" name="文本占位符 8">
            <a:extLst>
              <a:ext uri="{FF2B5EF4-FFF2-40B4-BE49-F238E27FC236}">
                <a16:creationId xmlns:a16="http://schemas.microsoft.com/office/drawing/2014/main" id="{A01EED25-4D2A-435D-A5F9-01DCC2F07486}"/>
              </a:ext>
            </a:extLst>
          </p:cNvPr>
          <p:cNvSpPr>
            <a:spLocks noGrp="1"/>
          </p:cNvSpPr>
          <p:nvPr>
            <p:ph type="body" sz="quarter" idx="15" hasCustomPrompt="1"/>
          </p:nvPr>
        </p:nvSpPr>
        <p:spPr>
          <a:xfrm>
            <a:off x="1953624" y="5854649"/>
            <a:ext cx="9565275"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OfficePLUS</a:t>
            </a:r>
            <a:endParaRPr lang="en-US" altLang="en-US" dirty="0"/>
          </a:p>
        </p:txBody>
      </p:sp>
    </p:spTree>
    <p:extLst>
      <p:ext uri="{BB962C8B-B14F-4D97-AF65-F5344CB8AC3E}">
        <p14:creationId xmlns:p14="http://schemas.microsoft.com/office/powerpoint/2010/main" val="3444805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9307103-D92B-4D3C-B386-9FD58793CACA}"/>
              </a:ext>
            </a:extLst>
          </p:cNvPr>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354"/>
            <a:r>
              <a:rPr lang="en-US" altLang="zh-CN"/>
              <a:t>Click to edit Master title style</a:t>
            </a:r>
            <a:endParaRPr lang="zh-CN" altLang="en-US" dirty="0"/>
          </a:p>
        </p:txBody>
      </p:sp>
      <p:sp>
        <p:nvSpPr>
          <p:cNvPr id="3" name="文本占位符 2">
            <a:extLst>
              <a:ext uri="{FF2B5EF4-FFF2-40B4-BE49-F238E27FC236}">
                <a16:creationId xmlns:a16="http://schemas.microsoft.com/office/drawing/2014/main" id="{0F8920D0-E0E5-40BB-AEDA-3D7A0909240E}"/>
              </a:ext>
            </a:extLst>
          </p:cNvPr>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5" name="页脚占位符 4">
            <a:extLst>
              <a:ext uri="{FF2B5EF4-FFF2-40B4-BE49-F238E27FC236}">
                <a16:creationId xmlns:a16="http://schemas.microsoft.com/office/drawing/2014/main" id="{10B16C00-AE39-4635-9F10-B7233D2AC2F8}"/>
              </a:ext>
            </a:extLst>
          </p:cNvPr>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a:extLst>
              <a:ext uri="{FF2B5EF4-FFF2-40B4-BE49-F238E27FC236}">
                <a16:creationId xmlns:a16="http://schemas.microsoft.com/office/drawing/2014/main" id="{0C12D871-753D-4991-B44B-EFAE9F8682B5}"/>
              </a:ext>
            </a:extLst>
          </p:cNvPr>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3EBAC152-C384-4126-A41C-02F34DED3069}" type="datetime1">
              <a:rPr lang="zh-CN" altLang="en-US" smtClean="0"/>
              <a:t>2025/1/14</a:t>
            </a:fld>
            <a:endParaRPr lang="en-US" altLang="zh-CN"/>
          </a:p>
        </p:txBody>
      </p:sp>
      <p:sp>
        <p:nvSpPr>
          <p:cNvPr id="6" name="灯片编号占位符 5">
            <a:extLst>
              <a:ext uri="{FF2B5EF4-FFF2-40B4-BE49-F238E27FC236}">
                <a16:creationId xmlns:a16="http://schemas.microsoft.com/office/drawing/2014/main" id="{6D23E9ED-4E00-42D1-BFBF-5EBD27D29806}"/>
              </a:ext>
            </a:extLst>
          </p:cNvPr>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pPr/>
              <a:t>‹#›</a:t>
            </a:fld>
            <a:endParaRPr lang="en-US" altLang="zh-CN"/>
          </a:p>
        </p:txBody>
      </p:sp>
    </p:spTree>
    <p:extLst>
      <p:ext uri="{BB962C8B-B14F-4D97-AF65-F5344CB8AC3E}">
        <p14:creationId xmlns:p14="http://schemas.microsoft.com/office/powerpoint/2010/main" val="1467915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1" r:id="rId4"/>
    <p:sldLayoutId id="2147483654" r:id="rId5"/>
    <p:sldLayoutId id="2147483655" r:id="rId6"/>
    <p:sldLayoutId id="2147483656" r:id="rId7"/>
  </p:sldLayoutIdLst>
  <p:hf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a:extLst>
              <a:ext uri="{FF2B5EF4-FFF2-40B4-BE49-F238E27FC236}">
                <a16:creationId xmlns:a16="http://schemas.microsoft.com/office/drawing/2014/main" id="{6C2532AA-A647-48FF-8A25-36777AF5B18D}"/>
              </a:ext>
            </a:extLst>
          </p:cNvPr>
          <p:cNvSpPr>
            <a:spLocks noGrp="1"/>
          </p:cNvSpPr>
          <p:nvPr>
            <p:ph type="ctrTitle"/>
          </p:nvPr>
        </p:nvSpPr>
        <p:spPr>
          <a:xfrm>
            <a:off x="2393244" y="3013026"/>
            <a:ext cx="7405511" cy="831947"/>
          </a:xfrm>
        </p:spPr>
        <p:txBody>
          <a:bodyPr/>
          <a:lstStyle/>
          <a:p>
            <a:r>
              <a:rPr lang="zh-CN" altLang="en-US" dirty="0"/>
              <a:t>第</a:t>
            </a:r>
            <a:r>
              <a:rPr lang="en-US" altLang="zh-CN" dirty="0"/>
              <a:t>2</a:t>
            </a:r>
            <a:r>
              <a:rPr lang="zh-CN" altLang="en-US" dirty="0"/>
              <a:t>章 包装设计的形态构成</a:t>
            </a:r>
          </a:p>
        </p:txBody>
      </p:sp>
    </p:spTree>
    <p:extLst>
      <p:ext uri="{BB962C8B-B14F-4D97-AF65-F5344CB8AC3E}">
        <p14:creationId xmlns:p14="http://schemas.microsoft.com/office/powerpoint/2010/main" val="1421421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440F82-8C84-93D3-1ED4-7B3316C1A8D0}"/>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C0B751E-1CCB-9BE9-DEA1-C024148A83B2}"/>
              </a:ext>
            </a:extLst>
          </p:cNvPr>
          <p:cNvSpPr>
            <a:spLocks noGrp="1"/>
          </p:cNvSpPr>
          <p:nvPr>
            <p:ph type="sldNum" sz="quarter" idx="12"/>
          </p:nvPr>
        </p:nvSpPr>
        <p:spPr/>
        <p:txBody>
          <a:bodyPr/>
          <a:lstStyle/>
          <a:p>
            <a:fld id="{7F65B630-C7FF-41C0-9923-C5E5E29EED81}" type="slidenum">
              <a:rPr lang="en-GB" smtClean="0"/>
              <a:pPr/>
              <a:t>10</a:t>
            </a:fld>
            <a:endParaRPr lang="en-GB"/>
          </a:p>
        </p:txBody>
      </p:sp>
      <p:sp>
        <p:nvSpPr>
          <p:cNvPr id="6" name="文本框 5">
            <a:extLst>
              <a:ext uri="{FF2B5EF4-FFF2-40B4-BE49-F238E27FC236}">
                <a16:creationId xmlns:a16="http://schemas.microsoft.com/office/drawing/2014/main" id="{5EEF750C-D9CF-976E-9006-476FCA631009}"/>
              </a:ext>
            </a:extLst>
          </p:cNvPr>
          <p:cNvSpPr txBox="1"/>
          <p:nvPr/>
        </p:nvSpPr>
        <p:spPr>
          <a:xfrm>
            <a:off x="660400" y="4248854"/>
            <a:ext cx="10717388" cy="923330"/>
          </a:xfrm>
          <a:prstGeom prst="rect">
            <a:avLst/>
          </a:prstGeom>
          <a:noFill/>
        </p:spPr>
        <p:txBody>
          <a:bodyPr wrap="square" rtlCol="0">
            <a:spAutoFit/>
          </a:bodyPr>
          <a:lstStyle/>
          <a:p>
            <a:r>
              <a:rPr lang="zh-CN" altLang="en-US" dirty="0"/>
              <a:t>体在几何学中是面移动的轨迹，是有长度、宽度和深度的三维空间实体。按照三维空间 实体的基本形态划分，体包括几何平面立体、几何曲面立体、自由曲面立体和自然形体。图 </a:t>
            </a:r>
            <a:r>
              <a:rPr lang="en-US" altLang="zh-CN" dirty="0"/>
              <a:t>2.14</a:t>
            </a:r>
            <a:r>
              <a:rPr lang="zh-CN" altLang="en-US" dirty="0"/>
              <a:t>所示为体在包装设计中的应用。</a:t>
            </a:r>
          </a:p>
        </p:txBody>
      </p:sp>
      <p:pic>
        <p:nvPicPr>
          <p:cNvPr id="5" name="图片 4">
            <a:extLst>
              <a:ext uri="{FF2B5EF4-FFF2-40B4-BE49-F238E27FC236}">
                <a16:creationId xmlns:a16="http://schemas.microsoft.com/office/drawing/2014/main" id="{23FA352B-4BC5-D596-EFEE-33B85EB4BF03}"/>
              </a:ext>
            </a:extLst>
          </p:cNvPr>
          <p:cNvPicPr>
            <a:picLocks noChangeAspect="1"/>
          </p:cNvPicPr>
          <p:nvPr/>
        </p:nvPicPr>
        <p:blipFill>
          <a:blip r:embed="rId2"/>
          <a:stretch>
            <a:fillRect/>
          </a:stretch>
        </p:blipFill>
        <p:spPr>
          <a:xfrm>
            <a:off x="660400" y="1290801"/>
            <a:ext cx="9250066" cy="2695951"/>
          </a:xfrm>
          <a:prstGeom prst="rect">
            <a:avLst/>
          </a:prstGeom>
        </p:spPr>
      </p:pic>
      <p:sp>
        <p:nvSpPr>
          <p:cNvPr id="7" name="标题 2">
            <a:extLst>
              <a:ext uri="{FF2B5EF4-FFF2-40B4-BE49-F238E27FC236}">
                <a16:creationId xmlns:a16="http://schemas.microsoft.com/office/drawing/2014/main" id="{77E0AC70-AE76-C64E-4BC8-554DDC8C7679}"/>
              </a:ext>
            </a:extLst>
          </p:cNvPr>
          <p:cNvSpPr txBox="1">
            <a:spLocks/>
          </p:cNvSpPr>
          <p:nvPr/>
        </p:nvSpPr>
        <p:spPr>
          <a:xfrm>
            <a:off x="660400" y="496710"/>
            <a:ext cx="10858500" cy="53198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a:lstStyle>
          <a:p>
            <a:r>
              <a:rPr lang="en-US" altLang="zh-CN" dirty="0"/>
              <a:t>2.1.2 </a:t>
            </a:r>
            <a:r>
              <a:rPr lang="zh-CN" altLang="en-US" dirty="0"/>
              <a:t>形态的基础</a:t>
            </a:r>
          </a:p>
        </p:txBody>
      </p:sp>
    </p:spTree>
    <p:extLst>
      <p:ext uri="{BB962C8B-B14F-4D97-AF65-F5344CB8AC3E}">
        <p14:creationId xmlns:p14="http://schemas.microsoft.com/office/powerpoint/2010/main" val="1309423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00933-DD6E-B7AA-7FE3-70087C5FC4C4}"/>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2C34CE7-BF85-5A8B-E98D-32E22111A257}"/>
              </a:ext>
            </a:extLst>
          </p:cNvPr>
          <p:cNvSpPr>
            <a:spLocks noGrp="1"/>
          </p:cNvSpPr>
          <p:nvPr>
            <p:ph type="sldNum" sz="quarter" idx="12"/>
          </p:nvPr>
        </p:nvSpPr>
        <p:spPr/>
        <p:txBody>
          <a:bodyPr/>
          <a:lstStyle/>
          <a:p>
            <a:fld id="{7F65B630-C7FF-41C0-9923-C5E5E29EED81}" type="slidenum">
              <a:rPr lang="en-GB" smtClean="0"/>
              <a:pPr/>
              <a:t>11</a:t>
            </a:fld>
            <a:endParaRPr lang="en-GB"/>
          </a:p>
        </p:txBody>
      </p:sp>
      <p:sp>
        <p:nvSpPr>
          <p:cNvPr id="6" name="文本框 5">
            <a:extLst>
              <a:ext uri="{FF2B5EF4-FFF2-40B4-BE49-F238E27FC236}">
                <a16:creationId xmlns:a16="http://schemas.microsoft.com/office/drawing/2014/main" id="{F375CA6A-9DE3-EF54-DCA6-AEB8FF4EFB7E}"/>
              </a:ext>
            </a:extLst>
          </p:cNvPr>
          <p:cNvSpPr txBox="1"/>
          <p:nvPr/>
        </p:nvSpPr>
        <p:spPr>
          <a:xfrm>
            <a:off x="660400" y="1370188"/>
            <a:ext cx="10717388" cy="1200329"/>
          </a:xfrm>
          <a:prstGeom prst="rect">
            <a:avLst/>
          </a:prstGeom>
          <a:noFill/>
        </p:spPr>
        <p:txBody>
          <a:bodyPr wrap="square" rtlCol="0">
            <a:spAutoFit/>
          </a:bodyPr>
          <a:lstStyle/>
          <a:p>
            <a:r>
              <a:rPr lang="zh-CN" altLang="en-US" dirty="0"/>
              <a:t>包装设计中丰富的形态变化都是以柱体、立方体、锥体、球体等为基础，再研究如何利 用材料创造适度的、具有美感的各种空间视觉造型，包括强烈的三维或多维空间感、视觉上多 角度的平衡感和材料的肌理质感。在体的空间视觉造型设计中，组合和切割是最为常见的两种 方法。其中，组合包括并列、堆叠、附加、嵌入、覆盖、贯穿等；切割包括棱角突出或削弱， 以及生成相贯线和截交线等。</a:t>
            </a:r>
          </a:p>
        </p:txBody>
      </p:sp>
      <p:pic>
        <p:nvPicPr>
          <p:cNvPr id="7" name="图片 6">
            <a:extLst>
              <a:ext uri="{FF2B5EF4-FFF2-40B4-BE49-F238E27FC236}">
                <a16:creationId xmlns:a16="http://schemas.microsoft.com/office/drawing/2014/main" id="{09E577CA-97AF-EF1A-BD9C-960478855567}"/>
              </a:ext>
            </a:extLst>
          </p:cNvPr>
          <p:cNvPicPr>
            <a:picLocks noChangeAspect="1"/>
          </p:cNvPicPr>
          <p:nvPr/>
        </p:nvPicPr>
        <p:blipFill>
          <a:blip r:embed="rId2"/>
          <a:stretch>
            <a:fillRect/>
          </a:stretch>
        </p:blipFill>
        <p:spPr>
          <a:xfrm>
            <a:off x="1702970" y="2695964"/>
            <a:ext cx="8786059" cy="2505226"/>
          </a:xfrm>
          <a:prstGeom prst="rect">
            <a:avLst/>
          </a:prstGeom>
        </p:spPr>
      </p:pic>
      <p:sp>
        <p:nvSpPr>
          <p:cNvPr id="8" name="标题 2">
            <a:extLst>
              <a:ext uri="{FF2B5EF4-FFF2-40B4-BE49-F238E27FC236}">
                <a16:creationId xmlns:a16="http://schemas.microsoft.com/office/drawing/2014/main" id="{1C0F1BF0-738D-7FA9-21CE-119D713AD267}"/>
              </a:ext>
            </a:extLst>
          </p:cNvPr>
          <p:cNvSpPr txBox="1">
            <a:spLocks/>
          </p:cNvSpPr>
          <p:nvPr/>
        </p:nvSpPr>
        <p:spPr>
          <a:xfrm>
            <a:off x="666749" y="633590"/>
            <a:ext cx="10858500" cy="53198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a:lstStyle>
          <a:p>
            <a:r>
              <a:rPr lang="en-US" altLang="zh-CN" dirty="0"/>
              <a:t>2.1.2 </a:t>
            </a:r>
            <a:r>
              <a:rPr lang="zh-CN" altLang="en-US" dirty="0"/>
              <a:t>形态的基础</a:t>
            </a:r>
          </a:p>
        </p:txBody>
      </p:sp>
    </p:spTree>
    <p:extLst>
      <p:ext uri="{BB962C8B-B14F-4D97-AF65-F5344CB8AC3E}">
        <p14:creationId xmlns:p14="http://schemas.microsoft.com/office/powerpoint/2010/main" val="19281345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B6E87-5686-9573-10BE-174E86F19CE8}"/>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C9CB229-ADF6-D667-17A2-FF7857AFE195}"/>
              </a:ext>
            </a:extLst>
          </p:cNvPr>
          <p:cNvSpPr>
            <a:spLocks noGrp="1"/>
          </p:cNvSpPr>
          <p:nvPr>
            <p:ph type="sldNum" sz="quarter" idx="12"/>
          </p:nvPr>
        </p:nvSpPr>
        <p:spPr/>
        <p:txBody>
          <a:bodyPr/>
          <a:lstStyle/>
          <a:p>
            <a:fld id="{7F65B630-C7FF-41C0-9923-C5E5E29EED81}" type="slidenum">
              <a:rPr lang="en-GB" smtClean="0"/>
              <a:pPr/>
              <a:t>12</a:t>
            </a:fld>
            <a:endParaRPr lang="en-GB"/>
          </a:p>
        </p:txBody>
      </p:sp>
      <p:sp>
        <p:nvSpPr>
          <p:cNvPr id="6" name="文本框 5">
            <a:extLst>
              <a:ext uri="{FF2B5EF4-FFF2-40B4-BE49-F238E27FC236}">
                <a16:creationId xmlns:a16="http://schemas.microsoft.com/office/drawing/2014/main" id="{DE5A9C0C-D020-ABCD-27C1-74512C38B436}"/>
              </a:ext>
            </a:extLst>
          </p:cNvPr>
          <p:cNvSpPr txBox="1"/>
          <p:nvPr/>
        </p:nvSpPr>
        <p:spPr>
          <a:xfrm>
            <a:off x="660400" y="1370188"/>
            <a:ext cx="10717388" cy="3970318"/>
          </a:xfrm>
          <a:prstGeom prst="rect">
            <a:avLst/>
          </a:prstGeom>
          <a:noFill/>
        </p:spPr>
        <p:txBody>
          <a:bodyPr wrap="square" rtlCol="0">
            <a:spAutoFit/>
          </a:bodyPr>
          <a:lstStyle/>
          <a:p>
            <a:r>
              <a:rPr lang="en-US" altLang="zh-CN" b="1" dirty="0"/>
              <a:t>3. </a:t>
            </a:r>
            <a:r>
              <a:rPr lang="zh-CN" altLang="en-US" b="1" dirty="0"/>
              <a:t>形态的心理特征 </a:t>
            </a:r>
            <a:endParaRPr lang="en-US" altLang="zh-CN" b="1" dirty="0"/>
          </a:p>
          <a:p>
            <a:r>
              <a:rPr lang="zh-CN" altLang="en-US" dirty="0"/>
              <a:t>人们常常提及的“艺术感觉”是可以通过科学训练得到提升的，而且人对艺术的感知也 并非一成不变。这是因为，人们往往通过自身的知觉体验艺术作品，尤其是艺术形态所暗含的心理特征。从心理学角度来看，任何对象的性质，都应理解为某种对象与观察者相互作用的结 果。这意味着作为设计师，应该提前预想目标受众看到自己所创作结果后的反应，或者说，应 该有意识地通过形态对象的某些规律特征来引导目标受众的反应和感受。</a:t>
            </a:r>
            <a:endParaRPr lang="en-US" altLang="zh-CN" dirty="0"/>
          </a:p>
          <a:p>
            <a:endParaRPr lang="en-US" altLang="zh-CN" dirty="0"/>
          </a:p>
          <a:p>
            <a:r>
              <a:rPr lang="zh-CN" altLang="en-US" b="1" dirty="0"/>
              <a:t>（</a:t>
            </a:r>
            <a:r>
              <a:rPr lang="en-US" altLang="zh-CN" b="1" dirty="0"/>
              <a:t>1</a:t>
            </a:r>
            <a:r>
              <a:rPr lang="zh-CN" altLang="en-US" b="1" dirty="0"/>
              <a:t>）力感</a:t>
            </a:r>
            <a:endParaRPr lang="en-US" altLang="zh-CN" b="1" dirty="0"/>
          </a:p>
          <a:p>
            <a:r>
              <a:rPr lang="zh-CN" altLang="en-US" b="1" dirty="0"/>
              <a:t>（</a:t>
            </a:r>
            <a:r>
              <a:rPr lang="en-US" altLang="zh-CN" b="1" dirty="0"/>
              <a:t>2</a:t>
            </a:r>
            <a:r>
              <a:rPr lang="zh-CN" altLang="en-US" b="1" dirty="0"/>
              <a:t>）通感</a:t>
            </a:r>
            <a:endParaRPr lang="en-US" altLang="zh-CN" b="1" dirty="0"/>
          </a:p>
          <a:p>
            <a:r>
              <a:rPr lang="zh-CN" altLang="en-US" b="1" dirty="0"/>
              <a:t>（</a:t>
            </a:r>
            <a:r>
              <a:rPr lang="en-US" altLang="zh-CN" b="1" dirty="0"/>
              <a:t>3</a:t>
            </a:r>
            <a:r>
              <a:rPr lang="zh-CN" altLang="en-US" b="1" dirty="0"/>
              <a:t>）创新</a:t>
            </a:r>
            <a:endParaRPr lang="en-US" altLang="zh-CN" b="1" dirty="0"/>
          </a:p>
          <a:p>
            <a:r>
              <a:rPr lang="zh-CN" altLang="en-US" b="1" dirty="0"/>
              <a:t>（</a:t>
            </a:r>
            <a:r>
              <a:rPr lang="en-US" altLang="zh-CN" b="1" dirty="0"/>
              <a:t>4</a:t>
            </a:r>
            <a:r>
              <a:rPr lang="zh-CN" altLang="en-US" b="1" dirty="0"/>
              <a:t>）个性</a:t>
            </a:r>
            <a:endParaRPr lang="en-US" altLang="zh-CN" b="1" dirty="0"/>
          </a:p>
          <a:p>
            <a:r>
              <a:rPr lang="zh-CN" altLang="en-US" b="1" dirty="0"/>
              <a:t>（</a:t>
            </a:r>
            <a:r>
              <a:rPr lang="en-US" altLang="zh-CN" b="1" dirty="0"/>
              <a:t>5</a:t>
            </a:r>
            <a:r>
              <a:rPr lang="zh-CN" altLang="en-US" b="1" dirty="0"/>
              <a:t>）联想</a:t>
            </a:r>
            <a:endParaRPr lang="en-US" altLang="zh-CN" b="1" dirty="0"/>
          </a:p>
          <a:p>
            <a:endParaRPr lang="en-US" altLang="zh-CN" b="1" dirty="0"/>
          </a:p>
          <a:p>
            <a:r>
              <a:rPr lang="en-US" altLang="zh-CN" b="1" dirty="0"/>
              <a:t>4. </a:t>
            </a:r>
            <a:r>
              <a:rPr lang="zh-CN" altLang="en-US" b="1" dirty="0"/>
              <a:t>形态的美学特征</a:t>
            </a:r>
          </a:p>
        </p:txBody>
      </p:sp>
      <p:pic>
        <p:nvPicPr>
          <p:cNvPr id="5" name="图片 4">
            <a:extLst>
              <a:ext uri="{FF2B5EF4-FFF2-40B4-BE49-F238E27FC236}">
                <a16:creationId xmlns:a16="http://schemas.microsoft.com/office/drawing/2014/main" id="{52DCDC8D-A554-9703-661B-F9F5E83A0A20}"/>
              </a:ext>
            </a:extLst>
          </p:cNvPr>
          <p:cNvPicPr>
            <a:picLocks noChangeAspect="1"/>
          </p:cNvPicPr>
          <p:nvPr/>
        </p:nvPicPr>
        <p:blipFill>
          <a:blip r:embed="rId2"/>
          <a:stretch>
            <a:fillRect/>
          </a:stretch>
        </p:blipFill>
        <p:spPr>
          <a:xfrm>
            <a:off x="4605863" y="2928929"/>
            <a:ext cx="5776311" cy="1686780"/>
          </a:xfrm>
          <a:prstGeom prst="rect">
            <a:avLst/>
          </a:prstGeom>
        </p:spPr>
      </p:pic>
      <p:pic>
        <p:nvPicPr>
          <p:cNvPr id="9" name="图片 8">
            <a:extLst>
              <a:ext uri="{FF2B5EF4-FFF2-40B4-BE49-F238E27FC236}">
                <a16:creationId xmlns:a16="http://schemas.microsoft.com/office/drawing/2014/main" id="{843609CE-C311-C514-2A30-D09EE7BE235C}"/>
              </a:ext>
            </a:extLst>
          </p:cNvPr>
          <p:cNvPicPr>
            <a:picLocks noChangeAspect="1"/>
          </p:cNvPicPr>
          <p:nvPr/>
        </p:nvPicPr>
        <p:blipFill>
          <a:blip r:embed="rId3"/>
          <a:stretch>
            <a:fillRect/>
          </a:stretch>
        </p:blipFill>
        <p:spPr>
          <a:xfrm>
            <a:off x="4605862" y="4615709"/>
            <a:ext cx="5776312" cy="1991362"/>
          </a:xfrm>
          <a:prstGeom prst="rect">
            <a:avLst/>
          </a:prstGeom>
        </p:spPr>
      </p:pic>
      <p:sp>
        <p:nvSpPr>
          <p:cNvPr id="10" name="标题 2">
            <a:extLst>
              <a:ext uri="{FF2B5EF4-FFF2-40B4-BE49-F238E27FC236}">
                <a16:creationId xmlns:a16="http://schemas.microsoft.com/office/drawing/2014/main" id="{E304C132-0613-0241-0EA6-FE7ECAFDA67C}"/>
              </a:ext>
            </a:extLst>
          </p:cNvPr>
          <p:cNvSpPr txBox="1">
            <a:spLocks/>
          </p:cNvSpPr>
          <p:nvPr/>
        </p:nvSpPr>
        <p:spPr>
          <a:xfrm>
            <a:off x="660400" y="645391"/>
            <a:ext cx="10858500" cy="53198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a:lstStyle>
          <a:p>
            <a:r>
              <a:rPr lang="en-US" altLang="zh-CN" dirty="0"/>
              <a:t>2.1.2 </a:t>
            </a:r>
            <a:r>
              <a:rPr lang="zh-CN" altLang="en-US" dirty="0"/>
              <a:t>形态的基础</a:t>
            </a:r>
          </a:p>
        </p:txBody>
      </p:sp>
    </p:spTree>
    <p:extLst>
      <p:ext uri="{BB962C8B-B14F-4D97-AF65-F5344CB8AC3E}">
        <p14:creationId xmlns:p14="http://schemas.microsoft.com/office/powerpoint/2010/main" val="4137018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C33648-29D1-AAA6-688F-25659F60CDA6}"/>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5B2583F-DE45-85C0-F508-2B7678B02A86}"/>
              </a:ext>
            </a:extLst>
          </p:cNvPr>
          <p:cNvSpPr>
            <a:spLocks noGrp="1"/>
          </p:cNvSpPr>
          <p:nvPr>
            <p:ph type="sldNum" sz="quarter" idx="12"/>
          </p:nvPr>
        </p:nvSpPr>
        <p:spPr/>
        <p:txBody>
          <a:bodyPr/>
          <a:lstStyle/>
          <a:p>
            <a:fld id="{7F65B630-C7FF-41C0-9923-C5E5E29EED81}" type="slidenum">
              <a:rPr lang="en-GB" smtClean="0"/>
              <a:pPr/>
              <a:t>13</a:t>
            </a:fld>
            <a:endParaRPr lang="en-GB"/>
          </a:p>
        </p:txBody>
      </p:sp>
      <p:sp>
        <p:nvSpPr>
          <p:cNvPr id="6" name="文本框 5">
            <a:extLst>
              <a:ext uri="{FF2B5EF4-FFF2-40B4-BE49-F238E27FC236}">
                <a16:creationId xmlns:a16="http://schemas.microsoft.com/office/drawing/2014/main" id="{33D2E782-61CC-8642-7259-AD35429988C0}"/>
              </a:ext>
            </a:extLst>
          </p:cNvPr>
          <p:cNvSpPr txBox="1"/>
          <p:nvPr/>
        </p:nvSpPr>
        <p:spPr>
          <a:xfrm>
            <a:off x="660400" y="1584677"/>
            <a:ext cx="10717388" cy="3139321"/>
          </a:xfrm>
          <a:prstGeom prst="rect">
            <a:avLst/>
          </a:prstGeom>
          <a:noFill/>
        </p:spPr>
        <p:txBody>
          <a:bodyPr wrap="square" rtlCol="0">
            <a:spAutoFit/>
          </a:bodyPr>
          <a:lstStyle/>
          <a:p>
            <a:r>
              <a:rPr lang="en-US" altLang="zh-CN" b="1" dirty="0"/>
              <a:t>4. </a:t>
            </a:r>
            <a:r>
              <a:rPr lang="zh-CN" altLang="en-US" b="1" dirty="0"/>
              <a:t>形态的美学特征 </a:t>
            </a:r>
            <a:endParaRPr lang="en-US" altLang="zh-CN" b="1" dirty="0"/>
          </a:p>
          <a:p>
            <a:r>
              <a:rPr lang="zh-CN" altLang="en-US" dirty="0"/>
              <a:t>形式美的原理是人们在艺术实践中长期积累起来的美的经验，适用于各类艺术创造。但 同时，形式美的这些原则又经常被人们所忽略，设计师困惑自己设计的作品“不好看”，观者 困惑自己接触的作品“不好懂”，已经成为社会中的常见现象。观者看不懂没有关系，作为体 验者，懂与不懂其实并不影响审美体验本身。但作为设计师，如果觉得自己的作品不好，却又 不知如何改进，就是非常严重的问题了。其实，熟悉并掌握形式美的基本原则，理解形态的美 学特征并在创作中加以运用，是进行造型设计的必要基础，也是进一步进行各领域具体创作的 必要基础。</a:t>
            </a:r>
            <a:endParaRPr lang="en-US" altLang="zh-CN" dirty="0"/>
          </a:p>
          <a:p>
            <a:endParaRPr lang="en-US" altLang="zh-CN" b="1" dirty="0"/>
          </a:p>
          <a:p>
            <a:r>
              <a:rPr lang="zh-CN" altLang="en-US" dirty="0"/>
              <a:t>（</a:t>
            </a:r>
            <a:r>
              <a:rPr lang="en-US" altLang="zh-CN" dirty="0"/>
              <a:t>1</a:t>
            </a:r>
            <a:r>
              <a:rPr lang="zh-CN" altLang="en-US" dirty="0"/>
              <a:t>）体量美 </a:t>
            </a:r>
            <a:endParaRPr lang="en-US" altLang="zh-CN" dirty="0"/>
          </a:p>
          <a:p>
            <a:r>
              <a:rPr lang="zh-CN" altLang="en-US" dirty="0"/>
              <a:t>包装设计中会涉及各种形态元素的体量美，它们与空间位置的联系非常紧密。体量包括 两个方面，即体积感和量感。</a:t>
            </a:r>
            <a:endParaRPr lang="zh-CN" altLang="en-US" b="1" dirty="0"/>
          </a:p>
        </p:txBody>
      </p:sp>
      <p:sp>
        <p:nvSpPr>
          <p:cNvPr id="10" name="标题 2">
            <a:extLst>
              <a:ext uri="{FF2B5EF4-FFF2-40B4-BE49-F238E27FC236}">
                <a16:creationId xmlns:a16="http://schemas.microsoft.com/office/drawing/2014/main" id="{2AAA73BB-D111-162E-47E4-3149A3CA591A}"/>
              </a:ext>
            </a:extLst>
          </p:cNvPr>
          <p:cNvSpPr txBox="1">
            <a:spLocks/>
          </p:cNvSpPr>
          <p:nvPr/>
        </p:nvSpPr>
        <p:spPr>
          <a:xfrm>
            <a:off x="660400" y="645391"/>
            <a:ext cx="10858500" cy="53198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a:lstStyle>
          <a:p>
            <a:r>
              <a:rPr lang="en-US" altLang="zh-CN" dirty="0"/>
              <a:t>2.1.2 </a:t>
            </a:r>
            <a:r>
              <a:rPr lang="zh-CN" altLang="en-US" dirty="0"/>
              <a:t>形态的基础</a:t>
            </a:r>
          </a:p>
        </p:txBody>
      </p:sp>
    </p:spTree>
    <p:extLst>
      <p:ext uri="{BB962C8B-B14F-4D97-AF65-F5344CB8AC3E}">
        <p14:creationId xmlns:p14="http://schemas.microsoft.com/office/powerpoint/2010/main" val="3261418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7EA140-9716-A620-B7F7-A79D20364271}"/>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B6BCB50-B8BC-19E4-4010-A2BACC6BEADA}"/>
              </a:ext>
            </a:extLst>
          </p:cNvPr>
          <p:cNvSpPr>
            <a:spLocks noGrp="1"/>
          </p:cNvSpPr>
          <p:nvPr>
            <p:ph type="sldNum" sz="quarter" idx="12"/>
          </p:nvPr>
        </p:nvSpPr>
        <p:spPr/>
        <p:txBody>
          <a:bodyPr/>
          <a:lstStyle/>
          <a:p>
            <a:fld id="{7F65B630-C7FF-41C0-9923-C5E5E29EED81}" type="slidenum">
              <a:rPr lang="en-GB" smtClean="0"/>
              <a:pPr/>
              <a:t>14</a:t>
            </a:fld>
            <a:endParaRPr lang="en-GB"/>
          </a:p>
        </p:txBody>
      </p:sp>
      <p:sp>
        <p:nvSpPr>
          <p:cNvPr id="6" name="文本框 5">
            <a:extLst>
              <a:ext uri="{FF2B5EF4-FFF2-40B4-BE49-F238E27FC236}">
                <a16:creationId xmlns:a16="http://schemas.microsoft.com/office/drawing/2014/main" id="{835AC459-F9E9-A434-B8F8-92BCE74132DE}"/>
              </a:ext>
            </a:extLst>
          </p:cNvPr>
          <p:cNvSpPr txBox="1"/>
          <p:nvPr/>
        </p:nvSpPr>
        <p:spPr>
          <a:xfrm>
            <a:off x="660400" y="1584677"/>
            <a:ext cx="10717388" cy="1200329"/>
          </a:xfrm>
          <a:prstGeom prst="rect">
            <a:avLst/>
          </a:prstGeom>
          <a:noFill/>
        </p:spPr>
        <p:txBody>
          <a:bodyPr wrap="square" rtlCol="0">
            <a:spAutoFit/>
          </a:bodyPr>
          <a:lstStyle/>
          <a:p>
            <a:r>
              <a:rPr lang="zh-CN" altLang="en-US" dirty="0"/>
              <a:t>（</a:t>
            </a:r>
            <a:r>
              <a:rPr lang="en-US" altLang="zh-CN" dirty="0"/>
              <a:t>2</a:t>
            </a:r>
            <a:r>
              <a:rPr lang="zh-CN" altLang="en-US" dirty="0"/>
              <a:t>）动感美 </a:t>
            </a:r>
            <a:endParaRPr lang="en-US" altLang="zh-CN" dirty="0"/>
          </a:p>
          <a:p>
            <a:r>
              <a:rPr lang="zh-CN" altLang="en-US" dirty="0"/>
              <a:t>图</a:t>
            </a:r>
            <a:r>
              <a:rPr lang="en-US" altLang="zh-CN" dirty="0"/>
              <a:t>2.28</a:t>
            </a:r>
            <a:r>
              <a:rPr lang="zh-CN" altLang="en-US" dirty="0"/>
              <a:t>所示为果汁饮品的包装设计，外观完美复刻橙子的形态，细致到表皮的斑点，像是 刚被采摘下来，新鲜、果汁饱满，握在手里柔软、富有弹性，随着果汁被饮尽，包装逐渐瘪下 去。值得一提的是，这款包装的材料由橙皮提取而来，可生物降解，绿色环保。</a:t>
            </a:r>
            <a:endParaRPr lang="zh-CN" altLang="en-US" b="1" dirty="0"/>
          </a:p>
        </p:txBody>
      </p:sp>
      <p:sp>
        <p:nvSpPr>
          <p:cNvPr id="10" name="标题 2">
            <a:extLst>
              <a:ext uri="{FF2B5EF4-FFF2-40B4-BE49-F238E27FC236}">
                <a16:creationId xmlns:a16="http://schemas.microsoft.com/office/drawing/2014/main" id="{42A548DE-150C-BE5C-2EC1-1C35DEBA6AC1}"/>
              </a:ext>
            </a:extLst>
          </p:cNvPr>
          <p:cNvSpPr txBox="1">
            <a:spLocks/>
          </p:cNvSpPr>
          <p:nvPr/>
        </p:nvSpPr>
        <p:spPr>
          <a:xfrm>
            <a:off x="660400" y="645391"/>
            <a:ext cx="10858500" cy="53198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a:lstStyle>
          <a:p>
            <a:r>
              <a:rPr lang="en-US" altLang="zh-CN" dirty="0"/>
              <a:t>2.1.2 </a:t>
            </a:r>
            <a:r>
              <a:rPr lang="zh-CN" altLang="en-US" dirty="0"/>
              <a:t>形态的基础</a:t>
            </a:r>
          </a:p>
        </p:txBody>
      </p:sp>
      <p:pic>
        <p:nvPicPr>
          <p:cNvPr id="4" name="图片 3">
            <a:extLst>
              <a:ext uri="{FF2B5EF4-FFF2-40B4-BE49-F238E27FC236}">
                <a16:creationId xmlns:a16="http://schemas.microsoft.com/office/drawing/2014/main" id="{A4157E2A-E15C-8118-7672-09CCF4119990}"/>
              </a:ext>
            </a:extLst>
          </p:cNvPr>
          <p:cNvPicPr>
            <a:picLocks noChangeAspect="1"/>
          </p:cNvPicPr>
          <p:nvPr/>
        </p:nvPicPr>
        <p:blipFill>
          <a:blip r:embed="rId2"/>
          <a:stretch>
            <a:fillRect/>
          </a:stretch>
        </p:blipFill>
        <p:spPr>
          <a:xfrm>
            <a:off x="1399519" y="2785006"/>
            <a:ext cx="9392961" cy="2743583"/>
          </a:xfrm>
          <a:prstGeom prst="rect">
            <a:avLst/>
          </a:prstGeom>
        </p:spPr>
      </p:pic>
    </p:spTree>
    <p:extLst>
      <p:ext uri="{BB962C8B-B14F-4D97-AF65-F5344CB8AC3E}">
        <p14:creationId xmlns:p14="http://schemas.microsoft.com/office/powerpoint/2010/main" val="1293794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D58384-CF1F-788D-3724-CEE7F4577B54}"/>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39A51AF-5CA5-D6EC-875C-231D8778B4E6}"/>
              </a:ext>
            </a:extLst>
          </p:cNvPr>
          <p:cNvSpPr>
            <a:spLocks noGrp="1"/>
          </p:cNvSpPr>
          <p:nvPr>
            <p:ph type="sldNum" sz="quarter" idx="12"/>
          </p:nvPr>
        </p:nvSpPr>
        <p:spPr/>
        <p:txBody>
          <a:bodyPr/>
          <a:lstStyle/>
          <a:p>
            <a:fld id="{7F65B630-C7FF-41C0-9923-C5E5E29EED81}" type="slidenum">
              <a:rPr lang="en-GB" smtClean="0"/>
              <a:pPr/>
              <a:t>15</a:t>
            </a:fld>
            <a:endParaRPr lang="en-GB"/>
          </a:p>
        </p:txBody>
      </p:sp>
      <p:sp>
        <p:nvSpPr>
          <p:cNvPr id="6" name="文本框 5">
            <a:extLst>
              <a:ext uri="{FF2B5EF4-FFF2-40B4-BE49-F238E27FC236}">
                <a16:creationId xmlns:a16="http://schemas.microsoft.com/office/drawing/2014/main" id="{79DE710E-620A-11D2-F51A-C78C3777A218}"/>
              </a:ext>
            </a:extLst>
          </p:cNvPr>
          <p:cNvSpPr txBox="1"/>
          <p:nvPr/>
        </p:nvSpPr>
        <p:spPr>
          <a:xfrm>
            <a:off x="660400" y="1584677"/>
            <a:ext cx="10717388" cy="3139321"/>
          </a:xfrm>
          <a:prstGeom prst="rect">
            <a:avLst/>
          </a:prstGeom>
          <a:noFill/>
        </p:spPr>
        <p:txBody>
          <a:bodyPr wrap="square" rtlCol="0">
            <a:spAutoFit/>
          </a:bodyPr>
          <a:lstStyle/>
          <a:p>
            <a:r>
              <a:rPr lang="zh-CN" altLang="en-US" dirty="0"/>
              <a:t>（</a:t>
            </a:r>
            <a:r>
              <a:rPr lang="en-US" altLang="zh-CN" dirty="0"/>
              <a:t>3</a:t>
            </a:r>
            <a:r>
              <a:rPr lang="zh-CN" altLang="en-US" dirty="0"/>
              <a:t>）结构美 </a:t>
            </a:r>
            <a:endParaRPr lang="en-US" altLang="zh-CN" dirty="0"/>
          </a:p>
          <a:p>
            <a:r>
              <a:rPr lang="zh-CN" altLang="en-US" dirty="0"/>
              <a:t>结构是形态美的基本内容，当组成形态的各个部分被任意拼凑、任意放置，就会产生混 乱、不安和烦躁感。在变化中寻求“既不简单又不混乱、紧张而调和的世界”，就是形态所追 求的构成美感。</a:t>
            </a:r>
            <a:endParaRPr lang="en-US" altLang="zh-CN" dirty="0"/>
          </a:p>
          <a:p>
            <a:endParaRPr lang="en-US" altLang="zh-CN" b="1" dirty="0"/>
          </a:p>
          <a:p>
            <a:r>
              <a:rPr lang="zh-CN" altLang="en-US" b="1" dirty="0"/>
              <a:t>＊ 对称与均衡</a:t>
            </a:r>
            <a:endParaRPr lang="en-US" altLang="zh-CN" b="1" dirty="0"/>
          </a:p>
          <a:p>
            <a:r>
              <a:rPr lang="zh-CN" altLang="en-US" b="1" dirty="0"/>
              <a:t>＊ 对比与调和</a:t>
            </a:r>
            <a:endParaRPr lang="en-US" altLang="zh-CN" b="1" dirty="0"/>
          </a:p>
          <a:p>
            <a:r>
              <a:rPr lang="zh-CN" altLang="en-US" b="1" dirty="0"/>
              <a:t>＊ 比例与尺度</a:t>
            </a:r>
            <a:endParaRPr lang="en-US" altLang="zh-CN" b="1" dirty="0"/>
          </a:p>
          <a:p>
            <a:r>
              <a:rPr lang="zh-CN" altLang="en-US" b="1" dirty="0"/>
              <a:t>＊ 节奏与韵律</a:t>
            </a:r>
            <a:endParaRPr lang="en-US" altLang="zh-CN" b="1" dirty="0"/>
          </a:p>
          <a:p>
            <a:r>
              <a:rPr lang="zh-CN" altLang="en-US" b="1" dirty="0"/>
              <a:t>＊ 重复与呼应</a:t>
            </a:r>
            <a:endParaRPr lang="en-US" altLang="zh-CN" b="1" dirty="0"/>
          </a:p>
          <a:p>
            <a:r>
              <a:rPr lang="zh-CN" altLang="en-US" b="1" dirty="0"/>
              <a:t>＊ 比拟与联想</a:t>
            </a:r>
            <a:endParaRPr lang="en-US" altLang="zh-CN" b="1" dirty="0"/>
          </a:p>
          <a:p>
            <a:r>
              <a:rPr lang="zh-CN" altLang="en-US" b="1" dirty="0"/>
              <a:t>＊ 变化与统一</a:t>
            </a:r>
          </a:p>
        </p:txBody>
      </p:sp>
      <p:sp>
        <p:nvSpPr>
          <p:cNvPr id="10" name="标题 2">
            <a:extLst>
              <a:ext uri="{FF2B5EF4-FFF2-40B4-BE49-F238E27FC236}">
                <a16:creationId xmlns:a16="http://schemas.microsoft.com/office/drawing/2014/main" id="{197DFE7B-AEE6-F904-4C26-83DBC78392BF}"/>
              </a:ext>
            </a:extLst>
          </p:cNvPr>
          <p:cNvSpPr txBox="1">
            <a:spLocks/>
          </p:cNvSpPr>
          <p:nvPr/>
        </p:nvSpPr>
        <p:spPr>
          <a:xfrm>
            <a:off x="660400" y="645391"/>
            <a:ext cx="10858500" cy="53198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a:lstStyle>
          <a:p>
            <a:r>
              <a:rPr lang="en-US" altLang="zh-CN" dirty="0"/>
              <a:t>2.1.2 </a:t>
            </a:r>
            <a:r>
              <a:rPr lang="zh-CN" altLang="en-US" dirty="0"/>
              <a:t>形态的基础</a:t>
            </a:r>
          </a:p>
        </p:txBody>
      </p:sp>
    </p:spTree>
    <p:extLst>
      <p:ext uri="{BB962C8B-B14F-4D97-AF65-F5344CB8AC3E}">
        <p14:creationId xmlns:p14="http://schemas.microsoft.com/office/powerpoint/2010/main" val="70517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90A622-4272-9327-2B5C-6F1DFB0C8AB3}"/>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5AF17CA-E586-BA33-40B0-3F46EDA4AC5C}"/>
              </a:ext>
            </a:extLst>
          </p:cNvPr>
          <p:cNvSpPr>
            <a:spLocks noGrp="1"/>
          </p:cNvSpPr>
          <p:nvPr>
            <p:ph type="sldNum" sz="quarter" idx="12"/>
          </p:nvPr>
        </p:nvSpPr>
        <p:spPr/>
        <p:txBody>
          <a:bodyPr/>
          <a:lstStyle/>
          <a:p>
            <a:fld id="{7F65B630-C7FF-41C0-9923-C5E5E29EED81}" type="slidenum">
              <a:rPr lang="en-GB" smtClean="0"/>
              <a:pPr/>
              <a:t>16</a:t>
            </a:fld>
            <a:endParaRPr lang="en-GB"/>
          </a:p>
        </p:txBody>
      </p:sp>
      <p:sp>
        <p:nvSpPr>
          <p:cNvPr id="6" name="文本框 5">
            <a:extLst>
              <a:ext uri="{FF2B5EF4-FFF2-40B4-BE49-F238E27FC236}">
                <a16:creationId xmlns:a16="http://schemas.microsoft.com/office/drawing/2014/main" id="{836894DA-C763-2856-069E-1466E8B9AA8F}"/>
              </a:ext>
            </a:extLst>
          </p:cNvPr>
          <p:cNvSpPr txBox="1"/>
          <p:nvPr/>
        </p:nvSpPr>
        <p:spPr>
          <a:xfrm>
            <a:off x="660400" y="1483076"/>
            <a:ext cx="10717388" cy="1477328"/>
          </a:xfrm>
          <a:prstGeom prst="rect">
            <a:avLst/>
          </a:prstGeom>
          <a:noFill/>
        </p:spPr>
        <p:txBody>
          <a:bodyPr wrap="square" rtlCol="0">
            <a:spAutoFit/>
          </a:bodyPr>
          <a:lstStyle/>
          <a:p>
            <a:r>
              <a:rPr lang="zh-CN" altLang="en-US" dirty="0"/>
              <a:t>（</a:t>
            </a:r>
            <a:r>
              <a:rPr lang="en-US" altLang="zh-CN" dirty="0"/>
              <a:t>4</a:t>
            </a:r>
            <a:r>
              <a:rPr lang="zh-CN" altLang="en-US" dirty="0"/>
              <a:t>）意境美 </a:t>
            </a:r>
            <a:endParaRPr lang="en-US" altLang="zh-CN" dirty="0"/>
          </a:p>
          <a:p>
            <a:r>
              <a:rPr lang="zh-CN" altLang="en-US" dirty="0"/>
              <a:t>总体来说，在进行设计时研究各种关于美的原则、规律，是为了使作品的视觉效果和消 费者的审美体验更加强烈。因此，意境美成为设计最终的高级目标。这种境界不应该由形态直 接引发，而应该引导观者通过联想或想象意会，这是作品中的形态“传神”的结果。图</a:t>
            </a:r>
            <a:r>
              <a:rPr lang="en-US" altLang="zh-CN" dirty="0"/>
              <a:t>2.36</a:t>
            </a:r>
            <a:r>
              <a:rPr lang="zh-CN" altLang="en-US" dirty="0"/>
              <a:t>所 示为茶叶包装设计，包装模切线是模仿用茶叶从茶盒上裁切而来的。</a:t>
            </a:r>
            <a:endParaRPr lang="zh-CN" altLang="en-US" b="1" dirty="0"/>
          </a:p>
        </p:txBody>
      </p:sp>
      <p:sp>
        <p:nvSpPr>
          <p:cNvPr id="10" name="标题 2">
            <a:extLst>
              <a:ext uri="{FF2B5EF4-FFF2-40B4-BE49-F238E27FC236}">
                <a16:creationId xmlns:a16="http://schemas.microsoft.com/office/drawing/2014/main" id="{B5D2DBFE-A367-9A06-50F8-F36F126C9CE7}"/>
              </a:ext>
            </a:extLst>
          </p:cNvPr>
          <p:cNvSpPr txBox="1">
            <a:spLocks/>
          </p:cNvSpPr>
          <p:nvPr/>
        </p:nvSpPr>
        <p:spPr>
          <a:xfrm>
            <a:off x="660400" y="645391"/>
            <a:ext cx="10858500" cy="53198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a:lstStyle>
          <a:p>
            <a:r>
              <a:rPr lang="en-US" altLang="zh-CN" dirty="0"/>
              <a:t>2.1.2 </a:t>
            </a:r>
            <a:r>
              <a:rPr lang="zh-CN" altLang="en-US" dirty="0"/>
              <a:t>形态的基础</a:t>
            </a:r>
          </a:p>
        </p:txBody>
      </p:sp>
      <p:pic>
        <p:nvPicPr>
          <p:cNvPr id="4" name="图片 3">
            <a:extLst>
              <a:ext uri="{FF2B5EF4-FFF2-40B4-BE49-F238E27FC236}">
                <a16:creationId xmlns:a16="http://schemas.microsoft.com/office/drawing/2014/main" id="{FBBD3C61-5F0F-165A-6362-5B0B5FCCBEA1}"/>
              </a:ext>
            </a:extLst>
          </p:cNvPr>
          <p:cNvPicPr>
            <a:picLocks noChangeAspect="1"/>
          </p:cNvPicPr>
          <p:nvPr/>
        </p:nvPicPr>
        <p:blipFill>
          <a:blip r:embed="rId2"/>
          <a:stretch>
            <a:fillRect/>
          </a:stretch>
        </p:blipFill>
        <p:spPr>
          <a:xfrm>
            <a:off x="4201026" y="2765098"/>
            <a:ext cx="6739449" cy="3821968"/>
          </a:xfrm>
          <a:prstGeom prst="rect">
            <a:avLst/>
          </a:prstGeom>
        </p:spPr>
      </p:pic>
    </p:spTree>
    <p:extLst>
      <p:ext uri="{BB962C8B-B14F-4D97-AF65-F5344CB8AC3E}">
        <p14:creationId xmlns:p14="http://schemas.microsoft.com/office/powerpoint/2010/main" val="3768726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F4F3DE-0571-3020-5B13-47686F2BA378}"/>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6AD2339-8D5D-7B65-358A-6670B76A5760}"/>
              </a:ext>
            </a:extLst>
          </p:cNvPr>
          <p:cNvSpPr>
            <a:spLocks noGrp="1"/>
          </p:cNvSpPr>
          <p:nvPr>
            <p:ph type="sldNum" sz="quarter" idx="12"/>
          </p:nvPr>
        </p:nvSpPr>
        <p:spPr/>
        <p:txBody>
          <a:bodyPr/>
          <a:lstStyle/>
          <a:p>
            <a:fld id="{7F65B630-C7FF-41C0-9923-C5E5E29EED81}" type="slidenum">
              <a:rPr lang="en-GB" smtClean="0"/>
              <a:pPr/>
              <a:t>17</a:t>
            </a:fld>
            <a:endParaRPr lang="en-GB"/>
          </a:p>
        </p:txBody>
      </p:sp>
      <p:sp>
        <p:nvSpPr>
          <p:cNvPr id="6" name="文本框 5">
            <a:extLst>
              <a:ext uri="{FF2B5EF4-FFF2-40B4-BE49-F238E27FC236}">
                <a16:creationId xmlns:a16="http://schemas.microsoft.com/office/drawing/2014/main" id="{A76E27E6-D0B0-B50B-6F03-E8A1D552D7BE}"/>
              </a:ext>
            </a:extLst>
          </p:cNvPr>
          <p:cNvSpPr txBox="1"/>
          <p:nvPr/>
        </p:nvSpPr>
        <p:spPr>
          <a:xfrm>
            <a:off x="660400" y="1529407"/>
            <a:ext cx="10717388" cy="2585323"/>
          </a:xfrm>
          <a:prstGeom prst="rect">
            <a:avLst/>
          </a:prstGeom>
          <a:noFill/>
        </p:spPr>
        <p:txBody>
          <a:bodyPr wrap="square" rtlCol="0">
            <a:spAutoFit/>
          </a:bodyPr>
          <a:lstStyle/>
          <a:p>
            <a:r>
              <a:rPr lang="zh-CN" altLang="en-US" dirty="0"/>
              <a:t>所谓</a:t>
            </a:r>
            <a:r>
              <a:rPr lang="zh-CN" altLang="en-US" b="1" dirty="0">
                <a:solidFill>
                  <a:srgbClr val="FF0000"/>
                </a:solidFill>
              </a:rPr>
              <a:t>构成</a:t>
            </a:r>
            <a:r>
              <a:rPr lang="zh-CN" altLang="en-US" dirty="0"/>
              <a:t>，是一种造型概念，其含义是将若干单元（包括不同的形态、材料等）重新组 合成为一个新的单元，并赋予其视觉化的、力学的概念。与设计不同，构成是排除时代性、地 区性、社会性、生产性等众多因素的具有理性分析的造型活动；设计则是包括构成在内，并考 虑其他众多要素，使作品成为完整、合理、科学的造型物的活动。</a:t>
            </a:r>
            <a:endParaRPr lang="en-US" altLang="zh-CN" dirty="0"/>
          </a:p>
          <a:p>
            <a:endParaRPr lang="en-US" altLang="zh-CN" dirty="0"/>
          </a:p>
          <a:p>
            <a:r>
              <a:rPr lang="zh-CN" altLang="en-US" dirty="0"/>
              <a:t>形态的构成离不开</a:t>
            </a:r>
            <a:r>
              <a:rPr lang="zh-CN" altLang="en-US" b="1" dirty="0">
                <a:solidFill>
                  <a:srgbClr val="FF0000"/>
                </a:solidFill>
              </a:rPr>
              <a:t>材料</a:t>
            </a:r>
            <a:r>
              <a:rPr lang="zh-CN" altLang="en-US" dirty="0"/>
              <a:t>，尤其是强调空间感和体积感的立体造型，是使用各种基本材料，将造型要素按照美的原则组成新的形态的过程，其中包括对形态、色彩、材质等心理效应 的探求和对材料强度、加工工艺等物理效能的探求。在这一过程中，能否合理地运用材料，充 分发挥材料的质地美，不仅是现代工业生产中工艺水平高低的体现，也是现代审美观念的反映。</a:t>
            </a:r>
          </a:p>
        </p:txBody>
      </p:sp>
      <p:sp>
        <p:nvSpPr>
          <p:cNvPr id="4" name="标题 2">
            <a:extLst>
              <a:ext uri="{FF2B5EF4-FFF2-40B4-BE49-F238E27FC236}">
                <a16:creationId xmlns:a16="http://schemas.microsoft.com/office/drawing/2014/main" id="{DCB6E322-7502-14CF-3281-6DC952355F00}"/>
              </a:ext>
            </a:extLst>
          </p:cNvPr>
          <p:cNvSpPr txBox="1">
            <a:spLocks/>
          </p:cNvSpPr>
          <p:nvPr/>
        </p:nvSpPr>
        <p:spPr>
          <a:xfrm>
            <a:off x="660400" y="690738"/>
            <a:ext cx="10858500" cy="53198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a:lstStyle>
          <a:p>
            <a:r>
              <a:rPr lang="en-US" altLang="zh-CN"/>
              <a:t>2.1.3 </a:t>
            </a:r>
            <a:r>
              <a:rPr lang="zh-CN" altLang="en-US"/>
              <a:t>形态的构成与材料</a:t>
            </a:r>
            <a:endParaRPr lang="zh-CN" altLang="en-US" dirty="0"/>
          </a:p>
        </p:txBody>
      </p:sp>
    </p:spTree>
    <p:extLst>
      <p:ext uri="{BB962C8B-B14F-4D97-AF65-F5344CB8AC3E}">
        <p14:creationId xmlns:p14="http://schemas.microsoft.com/office/powerpoint/2010/main" val="1036565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681D1F-C51D-7D8B-F653-E415BDBEB31B}"/>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D5D758E-BB3E-7A98-1225-0B602B879142}"/>
              </a:ext>
            </a:extLst>
          </p:cNvPr>
          <p:cNvSpPr>
            <a:spLocks noGrp="1"/>
          </p:cNvSpPr>
          <p:nvPr>
            <p:ph type="sldNum" sz="quarter" idx="12"/>
          </p:nvPr>
        </p:nvSpPr>
        <p:spPr/>
        <p:txBody>
          <a:bodyPr/>
          <a:lstStyle/>
          <a:p>
            <a:fld id="{7F65B630-C7FF-41C0-9923-C5E5E29EED81}" type="slidenum">
              <a:rPr lang="en-GB" smtClean="0"/>
              <a:pPr/>
              <a:t>18</a:t>
            </a:fld>
            <a:endParaRPr lang="en-GB"/>
          </a:p>
        </p:txBody>
      </p:sp>
      <p:sp>
        <p:nvSpPr>
          <p:cNvPr id="6" name="文本框 5">
            <a:extLst>
              <a:ext uri="{FF2B5EF4-FFF2-40B4-BE49-F238E27FC236}">
                <a16:creationId xmlns:a16="http://schemas.microsoft.com/office/drawing/2014/main" id="{D415462B-2CB7-10B2-5BF6-6C87A41C326D}"/>
              </a:ext>
            </a:extLst>
          </p:cNvPr>
          <p:cNvSpPr txBox="1"/>
          <p:nvPr/>
        </p:nvSpPr>
        <p:spPr>
          <a:xfrm>
            <a:off x="660400" y="1529407"/>
            <a:ext cx="10717388" cy="3693319"/>
          </a:xfrm>
          <a:prstGeom prst="rect">
            <a:avLst/>
          </a:prstGeom>
          <a:noFill/>
        </p:spPr>
        <p:txBody>
          <a:bodyPr wrap="square" rtlCol="0">
            <a:spAutoFit/>
          </a:bodyPr>
          <a:lstStyle/>
          <a:p>
            <a:pPr marL="342900" indent="-342900">
              <a:buAutoNum type="arabicPeriod"/>
            </a:pPr>
            <a:r>
              <a:rPr lang="zh-CN" altLang="en-US" b="1" dirty="0"/>
              <a:t>点材 </a:t>
            </a:r>
            <a:endParaRPr lang="en-US" altLang="zh-CN" b="1" dirty="0"/>
          </a:p>
          <a:p>
            <a:r>
              <a:rPr lang="zh-CN" altLang="en-US" dirty="0"/>
              <a:t>点材是指在一定空间的限定下，相对体积极小、似点状物的材料。点材在构成中是最小 也是最基础的构成要素。点材灵动、跳跃，单个点材的体积感和空间感相对较弱，缺乏力度 感，因此，需要适当的支撑、重复、附着、积聚和连接等，才能够真正形成立体造型。</a:t>
            </a:r>
            <a:endParaRPr lang="en-US" altLang="zh-CN" dirty="0"/>
          </a:p>
          <a:p>
            <a:endParaRPr lang="en-US" altLang="zh-CN" dirty="0"/>
          </a:p>
          <a:p>
            <a:r>
              <a:rPr lang="en-US" altLang="zh-CN" b="1" dirty="0"/>
              <a:t>2. </a:t>
            </a:r>
            <a:r>
              <a:rPr lang="zh-CN" altLang="en-US" b="1" dirty="0"/>
              <a:t>线材 </a:t>
            </a:r>
            <a:endParaRPr lang="en-US" altLang="zh-CN" b="1" dirty="0"/>
          </a:p>
          <a:p>
            <a:r>
              <a:rPr lang="zh-CN" altLang="en-US" dirty="0"/>
              <a:t>线材是指在视觉效果上长度远大于横截面宽度的材料，具有长度和方向伸展的特点。线 材可分为硬质线材和软质线材。硬质线材的材质有木料、金属、塑料、玻璃等，直立性和可视 性较强，空间表现力突出；软质线材有棉线、毛线、丝、化纤、麻、纸等，具有流动感。</a:t>
            </a:r>
            <a:endParaRPr lang="en-US" altLang="zh-CN" dirty="0"/>
          </a:p>
          <a:p>
            <a:endParaRPr lang="en-US" altLang="zh-CN" dirty="0"/>
          </a:p>
          <a:p>
            <a:r>
              <a:rPr lang="en-US" altLang="zh-CN" b="1" dirty="0"/>
              <a:t>3. </a:t>
            </a:r>
            <a:r>
              <a:rPr lang="zh-CN" altLang="en-US" b="1" dirty="0"/>
              <a:t>面材 </a:t>
            </a:r>
            <a:endParaRPr lang="en-US" altLang="zh-CN" b="1" dirty="0"/>
          </a:p>
          <a:p>
            <a:r>
              <a:rPr lang="zh-CN" altLang="en-US" dirty="0"/>
              <a:t>面材是指长度与宽度远大于厚度的板状材料，可以是有一定厚度的纸张，也可以是木 板、金属板、胶合板、塑料板、有机玻璃、玻璃、泡沫等材料。</a:t>
            </a:r>
          </a:p>
        </p:txBody>
      </p:sp>
      <p:sp>
        <p:nvSpPr>
          <p:cNvPr id="4" name="标题 2">
            <a:extLst>
              <a:ext uri="{FF2B5EF4-FFF2-40B4-BE49-F238E27FC236}">
                <a16:creationId xmlns:a16="http://schemas.microsoft.com/office/drawing/2014/main" id="{869D11D3-8AE0-ED84-2EC4-B432A465CFD2}"/>
              </a:ext>
            </a:extLst>
          </p:cNvPr>
          <p:cNvSpPr txBox="1">
            <a:spLocks/>
          </p:cNvSpPr>
          <p:nvPr/>
        </p:nvSpPr>
        <p:spPr>
          <a:xfrm>
            <a:off x="660400" y="690738"/>
            <a:ext cx="10858500" cy="53198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a:lstStyle>
          <a:p>
            <a:r>
              <a:rPr lang="en-US" altLang="zh-CN"/>
              <a:t>2.1.3 </a:t>
            </a:r>
            <a:r>
              <a:rPr lang="zh-CN" altLang="en-US"/>
              <a:t>形态的构成与材料</a:t>
            </a:r>
            <a:endParaRPr lang="zh-CN" altLang="en-US" dirty="0"/>
          </a:p>
        </p:txBody>
      </p:sp>
    </p:spTree>
    <p:extLst>
      <p:ext uri="{BB962C8B-B14F-4D97-AF65-F5344CB8AC3E}">
        <p14:creationId xmlns:p14="http://schemas.microsoft.com/office/powerpoint/2010/main" val="21419151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C662BC-0148-2F15-2656-1E27E397BE7C}"/>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3A2744D-EF41-77E9-259B-4C9352F8CD53}"/>
              </a:ext>
            </a:extLst>
          </p:cNvPr>
          <p:cNvSpPr>
            <a:spLocks noGrp="1"/>
          </p:cNvSpPr>
          <p:nvPr>
            <p:ph type="sldNum" sz="quarter" idx="12"/>
          </p:nvPr>
        </p:nvSpPr>
        <p:spPr/>
        <p:txBody>
          <a:bodyPr/>
          <a:lstStyle/>
          <a:p>
            <a:fld id="{7F65B630-C7FF-41C0-9923-C5E5E29EED81}" type="slidenum">
              <a:rPr lang="en-GB" smtClean="0"/>
              <a:pPr/>
              <a:t>19</a:t>
            </a:fld>
            <a:endParaRPr lang="en-GB"/>
          </a:p>
        </p:txBody>
      </p:sp>
      <p:sp>
        <p:nvSpPr>
          <p:cNvPr id="6" name="文本框 5">
            <a:extLst>
              <a:ext uri="{FF2B5EF4-FFF2-40B4-BE49-F238E27FC236}">
                <a16:creationId xmlns:a16="http://schemas.microsoft.com/office/drawing/2014/main" id="{2CCCFF28-2372-450A-5776-C79DF9646AE8}"/>
              </a:ext>
            </a:extLst>
          </p:cNvPr>
          <p:cNvSpPr txBox="1"/>
          <p:nvPr/>
        </p:nvSpPr>
        <p:spPr>
          <a:xfrm>
            <a:off x="660400" y="1529407"/>
            <a:ext cx="10717388" cy="2308324"/>
          </a:xfrm>
          <a:prstGeom prst="rect">
            <a:avLst/>
          </a:prstGeom>
          <a:noFill/>
        </p:spPr>
        <p:txBody>
          <a:bodyPr wrap="square" rtlCol="0">
            <a:spAutoFit/>
          </a:bodyPr>
          <a:lstStyle/>
          <a:p>
            <a:r>
              <a:rPr lang="en-US" altLang="zh-CN" b="1" dirty="0"/>
              <a:t>4. </a:t>
            </a:r>
            <a:r>
              <a:rPr lang="zh-CN" altLang="en-US" b="1" dirty="0"/>
              <a:t>块材 </a:t>
            </a:r>
            <a:endParaRPr lang="en-US" altLang="zh-CN" b="1" dirty="0"/>
          </a:p>
          <a:p>
            <a:r>
              <a:rPr lang="zh-CN" altLang="en-US" dirty="0"/>
              <a:t>块材是指具有长度、宽度、厚度三维特征的立体量块实体。块材的空间体量感十分强 烈，视觉语言充实而有力。块材有泡沫塑料块、泥块、石膏块、木块、铜块、铁块、石块等， 也可以利用纸张、塑料板折叠成块材。</a:t>
            </a:r>
            <a:endParaRPr lang="en-US" altLang="zh-CN" dirty="0"/>
          </a:p>
          <a:p>
            <a:endParaRPr lang="en-US" altLang="zh-CN" dirty="0"/>
          </a:p>
          <a:p>
            <a:r>
              <a:rPr lang="zh-CN" altLang="en-US" b="1" dirty="0"/>
              <a:t>＊ 集聚与解构重组</a:t>
            </a:r>
            <a:endParaRPr lang="en-US" altLang="zh-CN" b="1" dirty="0"/>
          </a:p>
          <a:p>
            <a:r>
              <a:rPr lang="zh-CN" altLang="en-US" b="1" dirty="0"/>
              <a:t>＊ 分割</a:t>
            </a:r>
            <a:endParaRPr lang="en-US" altLang="zh-CN" b="1" dirty="0"/>
          </a:p>
          <a:p>
            <a:r>
              <a:rPr lang="zh-CN" altLang="en-US" b="1" dirty="0"/>
              <a:t>＊ 变形</a:t>
            </a:r>
          </a:p>
        </p:txBody>
      </p:sp>
      <p:sp>
        <p:nvSpPr>
          <p:cNvPr id="4" name="标题 2">
            <a:extLst>
              <a:ext uri="{FF2B5EF4-FFF2-40B4-BE49-F238E27FC236}">
                <a16:creationId xmlns:a16="http://schemas.microsoft.com/office/drawing/2014/main" id="{8E302AFB-74E2-4431-A76E-5DDC576D6C30}"/>
              </a:ext>
            </a:extLst>
          </p:cNvPr>
          <p:cNvSpPr txBox="1">
            <a:spLocks/>
          </p:cNvSpPr>
          <p:nvPr/>
        </p:nvSpPr>
        <p:spPr>
          <a:xfrm>
            <a:off x="660400" y="690738"/>
            <a:ext cx="10858500" cy="53198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a:lstStyle>
          <a:p>
            <a:r>
              <a:rPr lang="en-US" altLang="zh-CN"/>
              <a:t>2.1.3 </a:t>
            </a:r>
            <a:r>
              <a:rPr lang="zh-CN" altLang="en-US"/>
              <a:t>形态的构成与材料</a:t>
            </a:r>
            <a:endParaRPr lang="zh-CN" altLang="en-US" dirty="0"/>
          </a:p>
        </p:txBody>
      </p:sp>
    </p:spTree>
    <p:extLst>
      <p:ext uri="{BB962C8B-B14F-4D97-AF65-F5344CB8AC3E}">
        <p14:creationId xmlns:p14="http://schemas.microsoft.com/office/powerpoint/2010/main" val="2017782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30286-6ED8-7E23-B05B-468C7CB400E6}"/>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06C5B86-E274-4784-CD27-F50BA2BA951B}"/>
              </a:ext>
            </a:extLst>
          </p:cNvPr>
          <p:cNvSpPr>
            <a:spLocks noGrp="1"/>
          </p:cNvSpPr>
          <p:nvPr>
            <p:ph type="sldNum" sz="quarter" idx="12"/>
          </p:nvPr>
        </p:nvSpPr>
        <p:spPr/>
        <p:txBody>
          <a:bodyPr/>
          <a:lstStyle/>
          <a:p>
            <a:fld id="{7F65B630-C7FF-41C0-9923-C5E5E29EED81}" type="slidenum">
              <a:rPr lang="en-GB" smtClean="0"/>
              <a:pPr/>
              <a:t>2</a:t>
            </a:fld>
            <a:endParaRPr lang="en-GB"/>
          </a:p>
        </p:txBody>
      </p:sp>
      <p:sp>
        <p:nvSpPr>
          <p:cNvPr id="6" name="文本框 5">
            <a:extLst>
              <a:ext uri="{FF2B5EF4-FFF2-40B4-BE49-F238E27FC236}">
                <a16:creationId xmlns:a16="http://schemas.microsoft.com/office/drawing/2014/main" id="{D067B4E0-E318-6A99-A090-C85FC255E62B}"/>
              </a:ext>
            </a:extLst>
          </p:cNvPr>
          <p:cNvSpPr txBox="1"/>
          <p:nvPr/>
        </p:nvSpPr>
        <p:spPr>
          <a:xfrm>
            <a:off x="737306" y="3296902"/>
            <a:ext cx="10717388" cy="1754326"/>
          </a:xfrm>
          <a:prstGeom prst="rect">
            <a:avLst/>
          </a:prstGeom>
          <a:noFill/>
        </p:spPr>
        <p:txBody>
          <a:bodyPr wrap="square" rtlCol="0">
            <a:spAutoFit/>
          </a:bodyPr>
          <a:lstStyle/>
          <a:p>
            <a:r>
              <a:rPr lang="zh-CN" altLang="en-US" b="1" dirty="0"/>
              <a:t>◎ 本章导读</a:t>
            </a:r>
            <a:endParaRPr lang="en-US" altLang="zh-CN" b="1" dirty="0"/>
          </a:p>
          <a:p>
            <a:r>
              <a:rPr lang="zh-CN" altLang="en-US" dirty="0"/>
              <a:t>包装设计中的形态主要有圆柱体、长方体和圆锥体 等，以及各种形态的组合和因不同切割所构成的特殊形 态，</a:t>
            </a:r>
            <a:r>
              <a:rPr lang="zh-CN" altLang="en-US" b="1" u="sng" dirty="0"/>
              <a:t>其美观性和创意性对于消费者的视觉引导起着十分重要的作用。 </a:t>
            </a:r>
            <a:endParaRPr lang="en-US" altLang="zh-CN" b="1" u="sng" dirty="0"/>
          </a:p>
          <a:p>
            <a:endParaRPr lang="en-US" altLang="zh-CN" dirty="0"/>
          </a:p>
          <a:p>
            <a:r>
              <a:rPr lang="zh-CN" altLang="en-US" dirty="0"/>
              <a:t>包装设计中的形态构成是科学性和艺术性相结合 的产物，巧妙地利用形态的切割与组合、材料的选择及 构造的创新等设计语言，可以创造出千变万化的结构形态，</a:t>
            </a:r>
            <a:r>
              <a:rPr lang="zh-CN" altLang="en-US" b="1" u="sng" dirty="0"/>
              <a:t>向消费者传达设计师的设计理念。</a:t>
            </a:r>
          </a:p>
        </p:txBody>
      </p:sp>
      <p:pic>
        <p:nvPicPr>
          <p:cNvPr id="4" name="图片 3">
            <a:extLst>
              <a:ext uri="{FF2B5EF4-FFF2-40B4-BE49-F238E27FC236}">
                <a16:creationId xmlns:a16="http://schemas.microsoft.com/office/drawing/2014/main" id="{DF8F8190-85C3-7538-D2F4-502E2D413668}"/>
              </a:ext>
            </a:extLst>
          </p:cNvPr>
          <p:cNvPicPr>
            <a:picLocks noChangeAspect="1"/>
          </p:cNvPicPr>
          <p:nvPr/>
        </p:nvPicPr>
        <p:blipFill>
          <a:blip r:embed="rId2"/>
          <a:stretch>
            <a:fillRect/>
          </a:stretch>
        </p:blipFill>
        <p:spPr>
          <a:xfrm>
            <a:off x="6096000" y="742600"/>
            <a:ext cx="5044399" cy="2333259"/>
          </a:xfrm>
          <a:prstGeom prst="rect">
            <a:avLst/>
          </a:prstGeom>
        </p:spPr>
      </p:pic>
    </p:spTree>
    <p:extLst>
      <p:ext uri="{BB962C8B-B14F-4D97-AF65-F5344CB8AC3E}">
        <p14:creationId xmlns:p14="http://schemas.microsoft.com/office/powerpoint/2010/main" val="90419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A353EA-755D-C9AE-6BBE-95844E154423}"/>
            </a:ext>
          </a:extLst>
        </p:cNvPr>
        <p:cNvGrpSpPr/>
        <p:nvPr/>
      </p:nvGrpSpPr>
      <p:grpSpPr>
        <a:xfrm>
          <a:off x="0" y="0"/>
          <a:ext cx="0" cy="0"/>
          <a:chOff x="0" y="0"/>
          <a:chExt cx="0" cy="0"/>
        </a:xfrm>
      </p:grpSpPr>
      <p:sp>
        <p:nvSpPr>
          <p:cNvPr id="4" name="标题 3">
            <a:extLst>
              <a:ext uri="{FF2B5EF4-FFF2-40B4-BE49-F238E27FC236}">
                <a16:creationId xmlns:a16="http://schemas.microsoft.com/office/drawing/2014/main" id="{DBD1F112-82A4-5051-0E20-0F7D91F8F244}"/>
              </a:ext>
            </a:extLst>
          </p:cNvPr>
          <p:cNvSpPr>
            <a:spLocks noGrp="1"/>
          </p:cNvSpPr>
          <p:nvPr>
            <p:ph type="title"/>
          </p:nvPr>
        </p:nvSpPr>
        <p:spPr>
          <a:xfrm>
            <a:off x="1998049" y="3079298"/>
            <a:ext cx="6310489" cy="699404"/>
          </a:xfrm>
        </p:spPr>
        <p:txBody>
          <a:bodyPr/>
          <a:lstStyle/>
          <a:p>
            <a:r>
              <a:rPr lang="zh-CN" altLang="en-US" sz="4000" dirty="0"/>
              <a:t>包装设计中的形态设计实践</a:t>
            </a:r>
          </a:p>
        </p:txBody>
      </p:sp>
      <p:sp>
        <p:nvSpPr>
          <p:cNvPr id="2" name="灯片编号占位符 1">
            <a:extLst>
              <a:ext uri="{FF2B5EF4-FFF2-40B4-BE49-F238E27FC236}">
                <a16:creationId xmlns:a16="http://schemas.microsoft.com/office/drawing/2014/main" id="{3C2B00CD-8BE4-C7C4-6E7C-D6C8EB80C162}"/>
              </a:ext>
            </a:extLst>
          </p:cNvPr>
          <p:cNvSpPr>
            <a:spLocks noGrp="1"/>
          </p:cNvSpPr>
          <p:nvPr>
            <p:ph type="sldNum" sz="quarter" idx="12"/>
          </p:nvPr>
        </p:nvSpPr>
        <p:spPr/>
        <p:txBody>
          <a:bodyPr/>
          <a:lstStyle/>
          <a:p>
            <a:fld id="{7F65B630-C7FF-41C0-9923-C5E5E29EED81}" type="slidenum">
              <a:rPr lang="zh-CN" altLang="en-US" smtClean="0"/>
              <a:pPr/>
              <a:t>20</a:t>
            </a:fld>
            <a:endParaRPr lang="zh-CN" altLang="en-US"/>
          </a:p>
        </p:txBody>
      </p:sp>
      <p:sp>
        <p:nvSpPr>
          <p:cNvPr id="8" name="文本占位符 7">
            <a:extLst>
              <a:ext uri="{FF2B5EF4-FFF2-40B4-BE49-F238E27FC236}">
                <a16:creationId xmlns:a16="http://schemas.microsoft.com/office/drawing/2014/main" id="{9DEF6C65-E319-41EF-6573-1EAE616346CE}"/>
              </a:ext>
            </a:extLst>
          </p:cNvPr>
          <p:cNvSpPr>
            <a:spLocks noGrp="1"/>
          </p:cNvSpPr>
          <p:nvPr>
            <p:ph type="body" sz="quarter" idx="13"/>
          </p:nvPr>
        </p:nvSpPr>
        <p:spPr>
          <a:xfrm>
            <a:off x="9002973" y="2875002"/>
            <a:ext cx="1362874" cy="1107996"/>
          </a:xfrm>
        </p:spPr>
        <p:txBody>
          <a:bodyPr/>
          <a:lstStyle/>
          <a:p>
            <a:r>
              <a:rPr lang="en-GB" dirty="0"/>
              <a:t>2.2</a:t>
            </a:r>
          </a:p>
        </p:txBody>
      </p:sp>
    </p:spTree>
    <p:extLst>
      <p:ext uri="{BB962C8B-B14F-4D97-AF65-F5344CB8AC3E}">
        <p14:creationId xmlns:p14="http://schemas.microsoft.com/office/powerpoint/2010/main" val="2518985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C70779-09B6-327E-EE35-45FB88601908}"/>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D9346818-D1A8-35EA-EE02-0127D84C9BEA}"/>
              </a:ext>
            </a:extLst>
          </p:cNvPr>
          <p:cNvSpPr>
            <a:spLocks noGrp="1"/>
          </p:cNvSpPr>
          <p:nvPr>
            <p:ph type="sldNum" sz="quarter" idx="12"/>
          </p:nvPr>
        </p:nvSpPr>
        <p:spPr/>
        <p:txBody>
          <a:bodyPr/>
          <a:lstStyle/>
          <a:p>
            <a:fld id="{7F65B630-C7FF-41C0-9923-C5E5E29EED81}" type="slidenum">
              <a:rPr lang="en-GB" smtClean="0"/>
              <a:pPr/>
              <a:t>21</a:t>
            </a:fld>
            <a:endParaRPr lang="en-GB"/>
          </a:p>
        </p:txBody>
      </p:sp>
      <p:sp>
        <p:nvSpPr>
          <p:cNvPr id="3" name="标题 2">
            <a:extLst>
              <a:ext uri="{FF2B5EF4-FFF2-40B4-BE49-F238E27FC236}">
                <a16:creationId xmlns:a16="http://schemas.microsoft.com/office/drawing/2014/main" id="{C55AF389-014A-70EE-C891-A1923E74D213}"/>
              </a:ext>
            </a:extLst>
          </p:cNvPr>
          <p:cNvSpPr>
            <a:spLocks noGrp="1"/>
          </p:cNvSpPr>
          <p:nvPr>
            <p:ph type="title"/>
          </p:nvPr>
        </p:nvSpPr>
        <p:spPr>
          <a:xfrm>
            <a:off x="660400" y="496710"/>
            <a:ext cx="10858500" cy="531989"/>
          </a:xfrm>
        </p:spPr>
        <p:txBody>
          <a:bodyPr/>
          <a:lstStyle/>
          <a:p>
            <a:r>
              <a:rPr lang="en-US" altLang="zh-CN" dirty="0"/>
              <a:t>2.2.1 </a:t>
            </a:r>
            <a:r>
              <a:rPr lang="zh-CN" altLang="en-US" dirty="0"/>
              <a:t>形态设计的实践因素</a:t>
            </a:r>
          </a:p>
        </p:txBody>
      </p:sp>
      <p:sp>
        <p:nvSpPr>
          <p:cNvPr id="6" name="文本框 5">
            <a:extLst>
              <a:ext uri="{FF2B5EF4-FFF2-40B4-BE49-F238E27FC236}">
                <a16:creationId xmlns:a16="http://schemas.microsoft.com/office/drawing/2014/main" id="{D639E35A-E673-2D5A-72B5-136E5ED1D208}"/>
              </a:ext>
            </a:extLst>
          </p:cNvPr>
          <p:cNvSpPr txBox="1"/>
          <p:nvPr/>
        </p:nvSpPr>
        <p:spPr>
          <a:xfrm>
            <a:off x="660400" y="1472963"/>
            <a:ext cx="10717388" cy="3970318"/>
          </a:xfrm>
          <a:prstGeom prst="rect">
            <a:avLst/>
          </a:prstGeom>
          <a:noFill/>
        </p:spPr>
        <p:txBody>
          <a:bodyPr wrap="square" rtlCol="0">
            <a:spAutoFit/>
          </a:bodyPr>
          <a:lstStyle/>
          <a:p>
            <a:pPr marL="342900" indent="-342900">
              <a:buAutoNum type="arabicPeriod"/>
            </a:pPr>
            <a:r>
              <a:rPr lang="zh-CN" altLang="en-US" b="1" dirty="0"/>
              <a:t>形态的功能性 </a:t>
            </a:r>
            <a:endParaRPr lang="en-US" altLang="zh-CN" b="1" dirty="0"/>
          </a:p>
          <a:p>
            <a:r>
              <a:rPr lang="zh-CN" altLang="en-US" dirty="0"/>
              <a:t>“形式服从功能”（</a:t>
            </a:r>
            <a:r>
              <a:rPr lang="en-US" altLang="zh-CN" dirty="0"/>
              <a:t>Form Follows Function</a:t>
            </a:r>
            <a:r>
              <a:rPr lang="zh-CN" altLang="en-US" dirty="0"/>
              <a:t>），是十九世纪七十年代美国芝加哥建筑派领 军人物路易斯</a:t>
            </a:r>
            <a:r>
              <a:rPr lang="en-US" altLang="zh-CN" dirty="0"/>
              <a:t>·</a:t>
            </a:r>
            <a:r>
              <a:rPr lang="zh-CN" altLang="en-US" dirty="0"/>
              <a:t>沙利文（</a:t>
            </a:r>
            <a:r>
              <a:rPr lang="en-US" altLang="zh-CN" dirty="0"/>
              <a:t>Louis Sullivan</a:t>
            </a:r>
            <a:r>
              <a:rPr lang="zh-CN" altLang="en-US" dirty="0"/>
              <a:t>）在</a:t>
            </a:r>
            <a:r>
              <a:rPr lang="en-US" altLang="zh-CN" dirty="0"/>
              <a:t>1907</a:t>
            </a:r>
            <a:r>
              <a:rPr lang="zh-CN" altLang="en-US" dirty="0"/>
              <a:t>年总结设计原则时所说的一句名言。路易斯</a:t>
            </a:r>
            <a:r>
              <a:rPr lang="en-US" altLang="zh-CN" dirty="0"/>
              <a:t>·</a:t>
            </a:r>
            <a:r>
              <a:rPr lang="zh-CN" altLang="en-US" dirty="0"/>
              <a:t>沙 利文认为，形式是功能的表现，功能不变，形式亦不变。这一理念后来被不同领域的设计师纷 纷采纳。“形式服从功能”可以有两种解释：一是美感描述，二是美感规范。其中，“描述性 诠释”是指美感来自纯粹的功能，没有其他多余的装饰；“规范性诠释”是指设计注重功能， 美感处于次要位置。</a:t>
            </a:r>
            <a:endParaRPr lang="en-US" altLang="zh-CN" dirty="0"/>
          </a:p>
          <a:p>
            <a:endParaRPr lang="en-US" altLang="zh-CN" dirty="0"/>
          </a:p>
          <a:p>
            <a:r>
              <a:rPr lang="zh-CN" altLang="en-US" dirty="0"/>
              <a:t>（</a:t>
            </a:r>
            <a:r>
              <a:rPr lang="en-US" altLang="zh-CN" dirty="0"/>
              <a:t>1</a:t>
            </a:r>
            <a:r>
              <a:rPr lang="zh-CN" altLang="en-US" dirty="0"/>
              <a:t>）实用功能 </a:t>
            </a:r>
            <a:endParaRPr lang="en-US" altLang="zh-CN" dirty="0"/>
          </a:p>
          <a:p>
            <a:r>
              <a:rPr lang="zh-CN" altLang="en-US" dirty="0"/>
              <a:t>从理论上讲，包装设计的核心是实用功能。人们是为了某种目的而设计产品包装，实用 功能是需要首先考虑的因素。</a:t>
            </a:r>
            <a:endParaRPr lang="en-US" altLang="zh-CN" dirty="0"/>
          </a:p>
          <a:p>
            <a:endParaRPr lang="en-US" altLang="zh-CN" dirty="0"/>
          </a:p>
          <a:p>
            <a:r>
              <a:rPr lang="zh-CN" altLang="en-US" dirty="0"/>
              <a:t>（</a:t>
            </a:r>
            <a:r>
              <a:rPr lang="en-US" altLang="zh-CN" dirty="0"/>
              <a:t>2</a:t>
            </a:r>
            <a:r>
              <a:rPr lang="zh-CN" altLang="en-US" dirty="0"/>
              <a:t>）审美功能 </a:t>
            </a:r>
            <a:endParaRPr lang="en-US" altLang="zh-CN" dirty="0"/>
          </a:p>
          <a:p>
            <a:r>
              <a:rPr lang="zh-CN" altLang="en-US" dirty="0"/>
              <a:t>现代包装设计是技术和艺术的结合。随着科技的进步、生产的发展，产品之间的技术差 异越来越小，逐渐出现同质化的趋势，为了抢占目标市场，产品包装的审美功能日益突显。</a:t>
            </a:r>
          </a:p>
        </p:txBody>
      </p:sp>
    </p:spTree>
    <p:extLst>
      <p:ext uri="{BB962C8B-B14F-4D97-AF65-F5344CB8AC3E}">
        <p14:creationId xmlns:p14="http://schemas.microsoft.com/office/powerpoint/2010/main" val="9064382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6B2D31-7F39-7ACC-B4E1-2B75B653B3A9}"/>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58D1A00-8020-99EF-840D-2311A735D0E5}"/>
              </a:ext>
            </a:extLst>
          </p:cNvPr>
          <p:cNvSpPr>
            <a:spLocks noGrp="1"/>
          </p:cNvSpPr>
          <p:nvPr>
            <p:ph type="sldNum" sz="quarter" idx="12"/>
          </p:nvPr>
        </p:nvSpPr>
        <p:spPr/>
        <p:txBody>
          <a:bodyPr/>
          <a:lstStyle/>
          <a:p>
            <a:fld id="{7F65B630-C7FF-41C0-9923-C5E5E29EED81}" type="slidenum">
              <a:rPr lang="en-GB" smtClean="0"/>
              <a:pPr/>
              <a:t>22</a:t>
            </a:fld>
            <a:endParaRPr lang="en-GB"/>
          </a:p>
        </p:txBody>
      </p:sp>
      <p:sp>
        <p:nvSpPr>
          <p:cNvPr id="3" name="标题 2">
            <a:extLst>
              <a:ext uri="{FF2B5EF4-FFF2-40B4-BE49-F238E27FC236}">
                <a16:creationId xmlns:a16="http://schemas.microsoft.com/office/drawing/2014/main" id="{5C9D44E6-3341-81E7-913E-DF266352A063}"/>
              </a:ext>
            </a:extLst>
          </p:cNvPr>
          <p:cNvSpPr>
            <a:spLocks noGrp="1"/>
          </p:cNvSpPr>
          <p:nvPr>
            <p:ph type="title"/>
          </p:nvPr>
        </p:nvSpPr>
        <p:spPr>
          <a:xfrm>
            <a:off x="660400" y="496710"/>
            <a:ext cx="10858500" cy="531989"/>
          </a:xfrm>
        </p:spPr>
        <p:txBody>
          <a:bodyPr/>
          <a:lstStyle/>
          <a:p>
            <a:r>
              <a:rPr lang="en-US" altLang="zh-CN" dirty="0"/>
              <a:t>2.2.1 </a:t>
            </a:r>
            <a:r>
              <a:rPr lang="zh-CN" altLang="en-US" dirty="0"/>
              <a:t>形态设计的实践因素</a:t>
            </a:r>
          </a:p>
        </p:txBody>
      </p:sp>
      <p:sp>
        <p:nvSpPr>
          <p:cNvPr id="6" name="文本框 5">
            <a:extLst>
              <a:ext uri="{FF2B5EF4-FFF2-40B4-BE49-F238E27FC236}">
                <a16:creationId xmlns:a16="http://schemas.microsoft.com/office/drawing/2014/main" id="{FD27A0E8-00E4-2953-2CE5-5C0E6305FFF9}"/>
              </a:ext>
            </a:extLst>
          </p:cNvPr>
          <p:cNvSpPr txBox="1"/>
          <p:nvPr/>
        </p:nvSpPr>
        <p:spPr>
          <a:xfrm>
            <a:off x="660400" y="1472963"/>
            <a:ext cx="10717388" cy="1477328"/>
          </a:xfrm>
          <a:prstGeom prst="rect">
            <a:avLst/>
          </a:prstGeom>
          <a:noFill/>
        </p:spPr>
        <p:txBody>
          <a:bodyPr wrap="square" rtlCol="0">
            <a:spAutoFit/>
          </a:bodyPr>
          <a:lstStyle/>
          <a:p>
            <a:r>
              <a:rPr lang="en-US" altLang="zh-CN" b="1" dirty="0"/>
              <a:t>2. </a:t>
            </a:r>
            <a:r>
              <a:rPr lang="zh-CN" altLang="en-US" b="1" dirty="0"/>
              <a:t>形态的创新性 </a:t>
            </a:r>
            <a:endParaRPr lang="en-US" altLang="zh-CN" b="1" dirty="0"/>
          </a:p>
          <a:p>
            <a:r>
              <a:rPr lang="zh-CN" altLang="en-US" dirty="0"/>
              <a:t>创新是当今社会生产力解放和发展的一个重要标志。形态创新是产品包装创新设计的一 大组成部分，是直观的视觉反映。对于大多数产品而言，产品和包装是密不可分的整体。消费 者对于产品的记忆，首先借助视觉，其次依靠听觉和触觉。良好、新颖的视觉感受是高品质产 品包装的外在表现，是吸引消费者目光的关键，自然也成为赋予产品更高价值和提升产品市场 竞争力的有力因素。</a:t>
            </a:r>
          </a:p>
        </p:txBody>
      </p:sp>
    </p:spTree>
    <p:extLst>
      <p:ext uri="{BB962C8B-B14F-4D97-AF65-F5344CB8AC3E}">
        <p14:creationId xmlns:p14="http://schemas.microsoft.com/office/powerpoint/2010/main" val="42127468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CEE192-5337-D0F8-8CC0-0757585C4CB7}"/>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4FC4D0E-AB34-4E8D-B44E-D6594B312233}"/>
              </a:ext>
            </a:extLst>
          </p:cNvPr>
          <p:cNvSpPr>
            <a:spLocks noGrp="1"/>
          </p:cNvSpPr>
          <p:nvPr>
            <p:ph type="sldNum" sz="quarter" idx="12"/>
          </p:nvPr>
        </p:nvSpPr>
        <p:spPr/>
        <p:txBody>
          <a:bodyPr/>
          <a:lstStyle/>
          <a:p>
            <a:fld id="{7F65B630-C7FF-41C0-9923-C5E5E29EED81}" type="slidenum">
              <a:rPr lang="en-GB" smtClean="0"/>
              <a:pPr/>
              <a:t>23</a:t>
            </a:fld>
            <a:endParaRPr lang="en-GB"/>
          </a:p>
        </p:txBody>
      </p:sp>
      <p:sp>
        <p:nvSpPr>
          <p:cNvPr id="3" name="标题 2">
            <a:extLst>
              <a:ext uri="{FF2B5EF4-FFF2-40B4-BE49-F238E27FC236}">
                <a16:creationId xmlns:a16="http://schemas.microsoft.com/office/drawing/2014/main" id="{6A71B49C-A536-67CF-99FE-5D82C8B8B766}"/>
              </a:ext>
            </a:extLst>
          </p:cNvPr>
          <p:cNvSpPr>
            <a:spLocks noGrp="1"/>
          </p:cNvSpPr>
          <p:nvPr>
            <p:ph type="title"/>
          </p:nvPr>
        </p:nvSpPr>
        <p:spPr>
          <a:xfrm>
            <a:off x="660400" y="496710"/>
            <a:ext cx="10858500" cy="531989"/>
          </a:xfrm>
        </p:spPr>
        <p:txBody>
          <a:bodyPr/>
          <a:lstStyle/>
          <a:p>
            <a:r>
              <a:rPr lang="en-US" altLang="zh-CN" dirty="0"/>
              <a:t>2.2.2 </a:t>
            </a:r>
            <a:r>
              <a:rPr lang="zh-CN" altLang="en-US"/>
              <a:t>形态设计的实践要求</a:t>
            </a:r>
            <a:endParaRPr lang="zh-CN" altLang="en-US" dirty="0"/>
          </a:p>
        </p:txBody>
      </p:sp>
      <p:sp>
        <p:nvSpPr>
          <p:cNvPr id="6" name="文本框 5">
            <a:extLst>
              <a:ext uri="{FF2B5EF4-FFF2-40B4-BE49-F238E27FC236}">
                <a16:creationId xmlns:a16="http://schemas.microsoft.com/office/drawing/2014/main" id="{0475597B-DDB6-9152-06B5-9582D010A3DC}"/>
              </a:ext>
            </a:extLst>
          </p:cNvPr>
          <p:cNvSpPr txBox="1"/>
          <p:nvPr/>
        </p:nvSpPr>
        <p:spPr>
          <a:xfrm>
            <a:off x="660400" y="1472963"/>
            <a:ext cx="10717388" cy="5078313"/>
          </a:xfrm>
          <a:prstGeom prst="rect">
            <a:avLst/>
          </a:prstGeom>
          <a:noFill/>
        </p:spPr>
        <p:txBody>
          <a:bodyPr wrap="square" rtlCol="0">
            <a:spAutoFit/>
          </a:bodyPr>
          <a:lstStyle/>
          <a:p>
            <a:pPr marL="342900" indent="-342900">
              <a:buAutoNum type="arabicPeriod"/>
            </a:pPr>
            <a:r>
              <a:rPr lang="zh-CN" altLang="en-US" b="1" dirty="0"/>
              <a:t>满足目标市场需求</a:t>
            </a:r>
            <a:endParaRPr lang="en-US" altLang="zh-CN" b="1" dirty="0"/>
          </a:p>
          <a:p>
            <a:endParaRPr lang="en-US" altLang="zh-CN" dirty="0"/>
          </a:p>
          <a:p>
            <a:r>
              <a:rPr lang="zh-CN" altLang="en-US" dirty="0">
                <a:solidFill>
                  <a:srgbClr val="0070C0"/>
                </a:solidFill>
              </a:rPr>
              <a:t>（</a:t>
            </a:r>
            <a:r>
              <a:rPr lang="en-US" altLang="zh-CN" dirty="0">
                <a:solidFill>
                  <a:srgbClr val="0070C0"/>
                </a:solidFill>
              </a:rPr>
              <a:t>1</a:t>
            </a:r>
            <a:r>
              <a:rPr lang="zh-CN" altLang="en-US" dirty="0">
                <a:solidFill>
                  <a:srgbClr val="0070C0"/>
                </a:solidFill>
              </a:rPr>
              <a:t>）与产品的功能需求相统一 </a:t>
            </a:r>
            <a:endParaRPr lang="en-US" altLang="zh-CN" dirty="0">
              <a:solidFill>
                <a:srgbClr val="0070C0"/>
              </a:solidFill>
            </a:endParaRPr>
          </a:p>
          <a:p>
            <a:r>
              <a:rPr lang="zh-CN" altLang="en-US" dirty="0"/>
              <a:t>产品的功能需求对产品包装的形态、结构和材料等起主导性、决定性的作用。与产品的功能需求相统一、具有一定实用功能的包装形态，可以体现出高度的功能美，并提高产品的信 息输出量，强化产品的创新性、识别性和可持续性。</a:t>
            </a:r>
            <a:endParaRPr lang="en-US" altLang="zh-CN" dirty="0"/>
          </a:p>
          <a:p>
            <a:endParaRPr lang="en-US" altLang="zh-CN" dirty="0"/>
          </a:p>
          <a:p>
            <a:r>
              <a:rPr lang="zh-CN" altLang="en-US" dirty="0">
                <a:solidFill>
                  <a:srgbClr val="0070C0"/>
                </a:solidFill>
              </a:rPr>
              <a:t>（</a:t>
            </a:r>
            <a:r>
              <a:rPr lang="en-US" altLang="zh-CN" dirty="0">
                <a:solidFill>
                  <a:srgbClr val="0070C0"/>
                </a:solidFill>
              </a:rPr>
              <a:t>2</a:t>
            </a:r>
            <a:r>
              <a:rPr lang="zh-CN" altLang="en-US" dirty="0">
                <a:solidFill>
                  <a:srgbClr val="0070C0"/>
                </a:solidFill>
              </a:rPr>
              <a:t>）注重目标市场的心理诉求 </a:t>
            </a:r>
            <a:endParaRPr lang="en-US" altLang="zh-CN" dirty="0">
              <a:solidFill>
                <a:srgbClr val="0070C0"/>
              </a:solidFill>
            </a:endParaRPr>
          </a:p>
          <a:p>
            <a:r>
              <a:rPr lang="zh-CN" altLang="en-US" dirty="0"/>
              <a:t>人们在认识客观世界的过程中不断积累视觉经验，这种视觉经验经过漫长时间的汰选， 逐渐沉淀为大众共同的视觉记忆，其中蕴含的审美意义能够被大众轻松解读，并进一步产生深 层次的情感共鸣。</a:t>
            </a:r>
            <a:endParaRPr lang="en-US" altLang="zh-CN" dirty="0"/>
          </a:p>
          <a:p>
            <a:endParaRPr lang="en-US" altLang="zh-CN" dirty="0"/>
          </a:p>
          <a:p>
            <a:r>
              <a:rPr lang="zh-CN" altLang="en-US" dirty="0">
                <a:solidFill>
                  <a:srgbClr val="0070C0"/>
                </a:solidFill>
              </a:rPr>
              <a:t>（</a:t>
            </a:r>
            <a:r>
              <a:rPr lang="en-US" altLang="zh-CN" dirty="0">
                <a:solidFill>
                  <a:srgbClr val="0070C0"/>
                </a:solidFill>
              </a:rPr>
              <a:t>3</a:t>
            </a:r>
            <a:r>
              <a:rPr lang="zh-CN" altLang="en-US" dirty="0">
                <a:solidFill>
                  <a:srgbClr val="0070C0"/>
                </a:solidFill>
              </a:rPr>
              <a:t>）与时代相呼应 </a:t>
            </a:r>
            <a:endParaRPr lang="en-US" altLang="zh-CN" dirty="0">
              <a:solidFill>
                <a:srgbClr val="0070C0"/>
              </a:solidFill>
            </a:endParaRPr>
          </a:p>
          <a:p>
            <a:r>
              <a:rPr lang="zh-CN" altLang="en-US" dirty="0"/>
              <a:t>科学技术的发展对现代工业文明起到了巨大的推动作用，现代产品无不是在当今科技发 展水平的背景下创造出来的。伴随着科技的每一次飞跃，产品包装的形态、结构、材料及工艺 的变化也都深深地打上了时代的烙印。物质技术反映设计的科学性，包括结构、材料、工艺等 的选择，生产过程的管理，以及合理经济性条件的采用等。</a:t>
            </a:r>
            <a:endParaRPr lang="en-US" altLang="zh-CN" dirty="0"/>
          </a:p>
          <a:p>
            <a:endParaRPr lang="en-US" altLang="zh-CN" dirty="0"/>
          </a:p>
          <a:p>
            <a:r>
              <a:rPr lang="en-US" altLang="zh-CN" b="1" dirty="0"/>
              <a:t>2. </a:t>
            </a:r>
            <a:r>
              <a:rPr lang="zh-CN" altLang="en-US" b="1" dirty="0"/>
              <a:t>秉承绿色设计理念</a:t>
            </a:r>
          </a:p>
        </p:txBody>
      </p:sp>
    </p:spTree>
    <p:extLst>
      <p:ext uri="{BB962C8B-B14F-4D97-AF65-F5344CB8AC3E}">
        <p14:creationId xmlns:p14="http://schemas.microsoft.com/office/powerpoint/2010/main" val="1499374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id="{DFD52094-98C0-4141-A04B-98B9DF4DFA73}"/>
              </a:ext>
            </a:extLst>
          </p:cNvPr>
          <p:cNvSpPr>
            <a:spLocks noGrp="1"/>
          </p:cNvSpPr>
          <p:nvPr>
            <p:ph type="body" sz="quarter" idx="13"/>
          </p:nvPr>
        </p:nvSpPr>
        <p:spPr>
          <a:xfrm>
            <a:off x="4759918" y="3036569"/>
            <a:ext cx="2672164" cy="784862"/>
          </a:xfrm>
        </p:spPr>
        <p:txBody>
          <a:bodyPr/>
          <a:lstStyle/>
          <a:p>
            <a:r>
              <a:rPr lang="zh-CN" altLang="en-US" dirty="0"/>
              <a:t>谢谢观看！</a:t>
            </a:r>
            <a:endParaRPr lang="en-GB" altLang="zh-CN" dirty="0"/>
          </a:p>
        </p:txBody>
      </p:sp>
    </p:spTree>
    <p:extLst>
      <p:ext uri="{BB962C8B-B14F-4D97-AF65-F5344CB8AC3E}">
        <p14:creationId xmlns:p14="http://schemas.microsoft.com/office/powerpoint/2010/main" val="2446543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3E7816B9-4368-481C-AF7D-011CB1B5D3BB}"/>
              </a:ext>
            </a:extLst>
          </p:cNvPr>
          <p:cNvSpPr>
            <a:spLocks noGrp="1"/>
          </p:cNvSpPr>
          <p:nvPr>
            <p:ph type="title"/>
          </p:nvPr>
        </p:nvSpPr>
        <p:spPr>
          <a:xfrm>
            <a:off x="4080074" y="3045305"/>
            <a:ext cx="2252992" cy="767390"/>
          </a:xfrm>
        </p:spPr>
        <p:txBody>
          <a:bodyPr/>
          <a:lstStyle/>
          <a:p>
            <a:r>
              <a:rPr lang="zh-CN" altLang="en-US" sz="4000" dirty="0"/>
              <a:t>认识形态</a:t>
            </a:r>
          </a:p>
        </p:txBody>
      </p:sp>
      <p:sp>
        <p:nvSpPr>
          <p:cNvPr id="2" name="灯片编号占位符 1">
            <a:extLst>
              <a:ext uri="{FF2B5EF4-FFF2-40B4-BE49-F238E27FC236}">
                <a16:creationId xmlns:a16="http://schemas.microsoft.com/office/drawing/2014/main" id="{1BC2B274-6096-4E6F-B8DF-3F118E2D97ED}"/>
              </a:ext>
            </a:extLst>
          </p:cNvPr>
          <p:cNvSpPr>
            <a:spLocks noGrp="1"/>
          </p:cNvSpPr>
          <p:nvPr>
            <p:ph type="sldNum" sz="quarter" idx="12"/>
          </p:nvPr>
        </p:nvSpPr>
        <p:spPr/>
        <p:txBody>
          <a:bodyPr/>
          <a:lstStyle/>
          <a:p>
            <a:fld id="{7F65B630-C7FF-41C0-9923-C5E5E29EED81}" type="slidenum">
              <a:rPr lang="zh-CN" altLang="en-US" smtClean="0"/>
              <a:pPr/>
              <a:t>3</a:t>
            </a:fld>
            <a:endParaRPr lang="zh-CN" altLang="en-US"/>
          </a:p>
        </p:txBody>
      </p:sp>
      <p:sp>
        <p:nvSpPr>
          <p:cNvPr id="8" name="文本占位符 7">
            <a:extLst>
              <a:ext uri="{FF2B5EF4-FFF2-40B4-BE49-F238E27FC236}">
                <a16:creationId xmlns:a16="http://schemas.microsoft.com/office/drawing/2014/main" id="{A96F477B-D9F7-46E0-BDD1-83E6B5A920C5}"/>
              </a:ext>
            </a:extLst>
          </p:cNvPr>
          <p:cNvSpPr>
            <a:spLocks noGrp="1"/>
          </p:cNvSpPr>
          <p:nvPr>
            <p:ph type="body" sz="quarter" idx="13"/>
          </p:nvPr>
        </p:nvSpPr>
        <p:spPr>
          <a:xfrm>
            <a:off x="6846795" y="2872560"/>
            <a:ext cx="1362874" cy="1107996"/>
          </a:xfrm>
        </p:spPr>
        <p:txBody>
          <a:bodyPr/>
          <a:lstStyle/>
          <a:p>
            <a:r>
              <a:rPr lang="en-GB" dirty="0"/>
              <a:t>2.1</a:t>
            </a:r>
          </a:p>
        </p:txBody>
      </p:sp>
    </p:spTree>
    <p:extLst>
      <p:ext uri="{BB962C8B-B14F-4D97-AF65-F5344CB8AC3E}">
        <p14:creationId xmlns:p14="http://schemas.microsoft.com/office/powerpoint/2010/main" val="181215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C9ACB3-E02F-FF02-34C7-A52156147F23}"/>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F45D7-1B81-C82F-A5D7-533D0DF05CFF}"/>
              </a:ext>
            </a:extLst>
          </p:cNvPr>
          <p:cNvSpPr>
            <a:spLocks noGrp="1"/>
          </p:cNvSpPr>
          <p:nvPr>
            <p:ph type="sldNum" sz="quarter" idx="12"/>
          </p:nvPr>
        </p:nvSpPr>
        <p:spPr/>
        <p:txBody>
          <a:bodyPr/>
          <a:lstStyle/>
          <a:p>
            <a:fld id="{7F65B630-C7FF-41C0-9923-C5E5E29EED81}" type="slidenum">
              <a:rPr lang="en-GB" smtClean="0"/>
              <a:pPr/>
              <a:t>4</a:t>
            </a:fld>
            <a:endParaRPr lang="en-GB"/>
          </a:p>
        </p:txBody>
      </p:sp>
      <p:sp>
        <p:nvSpPr>
          <p:cNvPr id="3" name="标题 2">
            <a:extLst>
              <a:ext uri="{FF2B5EF4-FFF2-40B4-BE49-F238E27FC236}">
                <a16:creationId xmlns:a16="http://schemas.microsoft.com/office/drawing/2014/main" id="{715EDA48-9476-2E5A-FC35-8908550C866C}"/>
              </a:ext>
            </a:extLst>
          </p:cNvPr>
          <p:cNvSpPr>
            <a:spLocks noGrp="1"/>
          </p:cNvSpPr>
          <p:nvPr>
            <p:ph type="title"/>
          </p:nvPr>
        </p:nvSpPr>
        <p:spPr>
          <a:xfrm>
            <a:off x="660400" y="496710"/>
            <a:ext cx="10858500" cy="531989"/>
          </a:xfrm>
        </p:spPr>
        <p:txBody>
          <a:bodyPr/>
          <a:lstStyle/>
          <a:p>
            <a:r>
              <a:rPr lang="en-US" altLang="zh-CN" dirty="0"/>
              <a:t>2.1.1 </a:t>
            </a:r>
            <a:r>
              <a:rPr lang="zh-CN" altLang="en-US" dirty="0"/>
              <a:t>设计美学</a:t>
            </a:r>
          </a:p>
        </p:txBody>
      </p:sp>
      <p:sp>
        <p:nvSpPr>
          <p:cNvPr id="6" name="文本框 5">
            <a:extLst>
              <a:ext uri="{FF2B5EF4-FFF2-40B4-BE49-F238E27FC236}">
                <a16:creationId xmlns:a16="http://schemas.microsoft.com/office/drawing/2014/main" id="{8F3AA4AB-5274-FC8D-8C29-54399842B1BE}"/>
              </a:ext>
            </a:extLst>
          </p:cNvPr>
          <p:cNvSpPr txBox="1"/>
          <p:nvPr/>
        </p:nvSpPr>
        <p:spPr>
          <a:xfrm>
            <a:off x="660400" y="1472963"/>
            <a:ext cx="10717388" cy="2308324"/>
          </a:xfrm>
          <a:prstGeom prst="rect">
            <a:avLst/>
          </a:prstGeom>
          <a:noFill/>
        </p:spPr>
        <p:txBody>
          <a:bodyPr wrap="square" rtlCol="0">
            <a:spAutoFit/>
          </a:bodyPr>
          <a:lstStyle/>
          <a:p>
            <a:r>
              <a:rPr lang="zh-CN" altLang="en-US" dirty="0"/>
              <a:t>设计美学是在设计领域中用于创造具有审美价值和功能价值的产品、环境或系统的美学 原则和美学理论。它不仅关注设计的视觉吸引力，还包括用户体验、情感响应，以及设计与环 境的和谐共存和可持续发展。设计美学是时代发展、社会进步的必然产物。它产生于工业革命 之后，伴随着产品的标准化、 批量化、 规范化生产， 将实用与美观相结合， 以满足人们物质 和精神方面的需求。</a:t>
            </a:r>
            <a:endParaRPr lang="en-US" altLang="zh-CN" dirty="0"/>
          </a:p>
          <a:p>
            <a:endParaRPr lang="en-US" altLang="zh-CN" dirty="0"/>
          </a:p>
          <a:p>
            <a:r>
              <a:rPr lang="zh-CN" altLang="en-US" dirty="0"/>
              <a:t>审美心理是主观的，不同的人对同一设计可能产生截然不同的审美心理。在产品包装设 计中，消费者的审美心理活动是指消费者通过包括视觉、触觉、嗅觉、味觉等在内的感觉器官 接收到产品包装的各种信息，然后对其产生审美体验和审美评价，并进一步获得审美享受。</a:t>
            </a:r>
          </a:p>
        </p:txBody>
      </p:sp>
      <p:pic>
        <p:nvPicPr>
          <p:cNvPr id="5" name="图片 4">
            <a:extLst>
              <a:ext uri="{FF2B5EF4-FFF2-40B4-BE49-F238E27FC236}">
                <a16:creationId xmlns:a16="http://schemas.microsoft.com/office/drawing/2014/main" id="{3FC001A3-8B1C-FFD8-94D0-B71687BC6D0F}"/>
              </a:ext>
            </a:extLst>
          </p:cNvPr>
          <p:cNvPicPr>
            <a:picLocks noChangeAspect="1"/>
          </p:cNvPicPr>
          <p:nvPr/>
        </p:nvPicPr>
        <p:blipFill>
          <a:blip r:embed="rId2"/>
          <a:stretch>
            <a:fillRect/>
          </a:stretch>
        </p:blipFill>
        <p:spPr>
          <a:xfrm>
            <a:off x="1905925" y="3975452"/>
            <a:ext cx="8380149" cy="2385838"/>
          </a:xfrm>
          <a:prstGeom prst="rect">
            <a:avLst/>
          </a:prstGeom>
        </p:spPr>
      </p:pic>
    </p:spTree>
    <p:extLst>
      <p:ext uri="{BB962C8B-B14F-4D97-AF65-F5344CB8AC3E}">
        <p14:creationId xmlns:p14="http://schemas.microsoft.com/office/powerpoint/2010/main" val="3718869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E5A0F7-7871-1B7E-24F8-981178B04CEF}"/>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699FBBF-0016-5CAA-8A81-8D7FE8C5CFA4}"/>
              </a:ext>
            </a:extLst>
          </p:cNvPr>
          <p:cNvSpPr>
            <a:spLocks noGrp="1"/>
          </p:cNvSpPr>
          <p:nvPr>
            <p:ph type="sldNum" sz="quarter" idx="12"/>
          </p:nvPr>
        </p:nvSpPr>
        <p:spPr/>
        <p:txBody>
          <a:bodyPr/>
          <a:lstStyle/>
          <a:p>
            <a:fld id="{7F65B630-C7FF-41C0-9923-C5E5E29EED81}" type="slidenum">
              <a:rPr lang="en-GB" smtClean="0"/>
              <a:pPr/>
              <a:t>5</a:t>
            </a:fld>
            <a:endParaRPr lang="en-GB"/>
          </a:p>
        </p:txBody>
      </p:sp>
      <p:sp>
        <p:nvSpPr>
          <p:cNvPr id="3" name="标题 2">
            <a:extLst>
              <a:ext uri="{FF2B5EF4-FFF2-40B4-BE49-F238E27FC236}">
                <a16:creationId xmlns:a16="http://schemas.microsoft.com/office/drawing/2014/main" id="{959C874D-5D51-9E2D-644E-88F5646731BE}"/>
              </a:ext>
            </a:extLst>
          </p:cNvPr>
          <p:cNvSpPr>
            <a:spLocks noGrp="1"/>
          </p:cNvSpPr>
          <p:nvPr>
            <p:ph type="title"/>
          </p:nvPr>
        </p:nvSpPr>
        <p:spPr>
          <a:xfrm>
            <a:off x="660400" y="496710"/>
            <a:ext cx="10858500" cy="531989"/>
          </a:xfrm>
        </p:spPr>
        <p:txBody>
          <a:bodyPr/>
          <a:lstStyle/>
          <a:p>
            <a:r>
              <a:rPr lang="en-US" altLang="zh-CN" dirty="0"/>
              <a:t>2.1.2 </a:t>
            </a:r>
            <a:r>
              <a:rPr lang="zh-CN" altLang="en-US" dirty="0"/>
              <a:t>形态的基础</a:t>
            </a:r>
          </a:p>
        </p:txBody>
      </p:sp>
      <p:sp>
        <p:nvSpPr>
          <p:cNvPr id="6" name="文本框 5">
            <a:extLst>
              <a:ext uri="{FF2B5EF4-FFF2-40B4-BE49-F238E27FC236}">
                <a16:creationId xmlns:a16="http://schemas.microsoft.com/office/drawing/2014/main" id="{7DEFEFE4-9CF1-F5C7-22A4-B42A529B5CF0}"/>
              </a:ext>
            </a:extLst>
          </p:cNvPr>
          <p:cNvSpPr txBox="1"/>
          <p:nvPr/>
        </p:nvSpPr>
        <p:spPr>
          <a:xfrm>
            <a:off x="660400" y="1405230"/>
            <a:ext cx="10717388" cy="1477328"/>
          </a:xfrm>
          <a:prstGeom prst="rect">
            <a:avLst/>
          </a:prstGeom>
          <a:noFill/>
        </p:spPr>
        <p:txBody>
          <a:bodyPr wrap="square" rtlCol="0">
            <a:spAutoFit/>
          </a:bodyPr>
          <a:lstStyle/>
          <a:p>
            <a:r>
              <a:rPr lang="zh-CN" altLang="en-US" dirty="0"/>
              <a:t>“形态”一词并非只是强调事物表面的样貌，更隐含着从事物所见中提炼出来的本质的 样态，是含有丰富想象性、创造性、敏锐性的美的形象，包括形状和情态两个方面，这是造型 设计的高层次状态。</a:t>
            </a:r>
            <a:endParaRPr lang="en-US" altLang="zh-CN" dirty="0"/>
          </a:p>
          <a:p>
            <a:endParaRPr lang="en-US" altLang="zh-CN" dirty="0"/>
          </a:p>
          <a:p>
            <a:r>
              <a:rPr lang="en-US" altLang="zh-CN" b="1" dirty="0"/>
              <a:t>1.</a:t>
            </a:r>
            <a:r>
              <a:rPr lang="zh-CN" altLang="en-US" b="1" dirty="0"/>
              <a:t>形态的类别 </a:t>
            </a:r>
            <a:endParaRPr lang="en-US" altLang="zh-CN" b="1" dirty="0"/>
          </a:p>
          <a:p>
            <a:r>
              <a:rPr lang="zh-CN" altLang="en-US" dirty="0"/>
              <a:t>世界上的所有形态都可以分为现实形态和概念形态，如图</a:t>
            </a:r>
            <a:r>
              <a:rPr lang="en-US" altLang="zh-CN" dirty="0"/>
              <a:t>2.2</a:t>
            </a:r>
            <a:r>
              <a:rPr lang="zh-CN" altLang="en-US" dirty="0"/>
              <a:t>所示。</a:t>
            </a:r>
          </a:p>
        </p:txBody>
      </p:sp>
      <p:pic>
        <p:nvPicPr>
          <p:cNvPr id="5" name="图片 4">
            <a:extLst>
              <a:ext uri="{FF2B5EF4-FFF2-40B4-BE49-F238E27FC236}">
                <a16:creationId xmlns:a16="http://schemas.microsoft.com/office/drawing/2014/main" id="{0D6DAB2E-74EE-26FD-C463-78404B780C10}"/>
              </a:ext>
            </a:extLst>
          </p:cNvPr>
          <p:cNvPicPr>
            <a:picLocks noChangeAspect="1"/>
          </p:cNvPicPr>
          <p:nvPr/>
        </p:nvPicPr>
        <p:blipFill>
          <a:blip r:embed="rId2"/>
          <a:stretch>
            <a:fillRect/>
          </a:stretch>
        </p:blipFill>
        <p:spPr>
          <a:xfrm>
            <a:off x="3461970" y="2950839"/>
            <a:ext cx="5268060" cy="3581900"/>
          </a:xfrm>
          <a:prstGeom prst="rect">
            <a:avLst/>
          </a:prstGeom>
        </p:spPr>
      </p:pic>
    </p:spTree>
    <p:extLst>
      <p:ext uri="{BB962C8B-B14F-4D97-AF65-F5344CB8AC3E}">
        <p14:creationId xmlns:p14="http://schemas.microsoft.com/office/powerpoint/2010/main" val="1132541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4B989A-B98E-287D-6651-4A23128048C3}"/>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D427DB8-5E7F-A324-1D4D-C28AB188FCC4}"/>
              </a:ext>
            </a:extLst>
          </p:cNvPr>
          <p:cNvSpPr>
            <a:spLocks noGrp="1"/>
          </p:cNvSpPr>
          <p:nvPr>
            <p:ph type="sldNum" sz="quarter" idx="12"/>
          </p:nvPr>
        </p:nvSpPr>
        <p:spPr/>
        <p:txBody>
          <a:bodyPr/>
          <a:lstStyle/>
          <a:p>
            <a:fld id="{7F65B630-C7FF-41C0-9923-C5E5E29EED81}" type="slidenum">
              <a:rPr lang="en-GB" smtClean="0"/>
              <a:pPr/>
              <a:t>6</a:t>
            </a:fld>
            <a:endParaRPr lang="en-GB"/>
          </a:p>
        </p:txBody>
      </p:sp>
      <p:sp>
        <p:nvSpPr>
          <p:cNvPr id="3" name="标题 2">
            <a:extLst>
              <a:ext uri="{FF2B5EF4-FFF2-40B4-BE49-F238E27FC236}">
                <a16:creationId xmlns:a16="http://schemas.microsoft.com/office/drawing/2014/main" id="{71D953B1-6029-A75E-9574-2BFA2BEEEA55}"/>
              </a:ext>
            </a:extLst>
          </p:cNvPr>
          <p:cNvSpPr>
            <a:spLocks noGrp="1"/>
          </p:cNvSpPr>
          <p:nvPr>
            <p:ph type="title"/>
          </p:nvPr>
        </p:nvSpPr>
        <p:spPr>
          <a:xfrm>
            <a:off x="660400" y="496710"/>
            <a:ext cx="10858500" cy="531989"/>
          </a:xfrm>
        </p:spPr>
        <p:txBody>
          <a:bodyPr/>
          <a:lstStyle/>
          <a:p>
            <a:r>
              <a:rPr lang="en-US" altLang="zh-CN" dirty="0"/>
              <a:t>2.1.2 </a:t>
            </a:r>
            <a:r>
              <a:rPr lang="zh-CN" altLang="en-US" dirty="0"/>
              <a:t>形态的基础</a:t>
            </a:r>
          </a:p>
        </p:txBody>
      </p:sp>
      <p:sp>
        <p:nvSpPr>
          <p:cNvPr id="6" name="文本框 5">
            <a:extLst>
              <a:ext uri="{FF2B5EF4-FFF2-40B4-BE49-F238E27FC236}">
                <a16:creationId xmlns:a16="http://schemas.microsoft.com/office/drawing/2014/main" id="{FFD5DD00-89D2-F57B-9281-66B1EA9E10CE}"/>
              </a:ext>
            </a:extLst>
          </p:cNvPr>
          <p:cNvSpPr txBox="1"/>
          <p:nvPr/>
        </p:nvSpPr>
        <p:spPr>
          <a:xfrm>
            <a:off x="660400" y="1314918"/>
            <a:ext cx="10717388" cy="1477328"/>
          </a:xfrm>
          <a:prstGeom prst="rect">
            <a:avLst/>
          </a:prstGeom>
          <a:noFill/>
        </p:spPr>
        <p:txBody>
          <a:bodyPr wrap="square" rtlCol="0">
            <a:spAutoFit/>
          </a:bodyPr>
          <a:lstStyle/>
          <a:p>
            <a:r>
              <a:rPr lang="zh-CN" altLang="en-US" dirty="0"/>
              <a:t>设计师从自 然物象的形态中汲取灵感进行仿生设计，即模仿自然界中的形态、结构或功能来解决设计问 题。但仅仅复制自然界的形态是不足够的，还需要结合现代材料、技术和人类需求对现实形态进行重构。</a:t>
            </a:r>
            <a:endParaRPr lang="en-US" altLang="zh-CN" dirty="0"/>
          </a:p>
          <a:p>
            <a:endParaRPr lang="en-US" altLang="zh-CN" dirty="0"/>
          </a:p>
          <a:p>
            <a:r>
              <a:rPr lang="zh-CN" altLang="en-US" b="1" dirty="0"/>
              <a:t>图</a:t>
            </a:r>
            <a:r>
              <a:rPr lang="en-US" altLang="zh-CN" b="1" dirty="0"/>
              <a:t>2.4</a:t>
            </a:r>
            <a:r>
              <a:rPr lang="zh-CN" altLang="en-US" dirty="0"/>
              <a:t>所示为矿泉水包装中的仿生设计，瓶身形状从泉水中汲取灵感，模仿溪流的 波纹，回归本真；</a:t>
            </a:r>
            <a:r>
              <a:rPr lang="zh-CN" altLang="en-US" b="1" dirty="0"/>
              <a:t>图</a:t>
            </a:r>
            <a:r>
              <a:rPr lang="en-US" altLang="zh-CN" b="1" dirty="0"/>
              <a:t>2.5</a:t>
            </a:r>
            <a:r>
              <a:rPr lang="zh-CN" altLang="en-US" dirty="0"/>
              <a:t>为化妆品包装中的仿生设计，盒身外观模仿鹅卵石的形态和肌理，色泽朴拙，手感圆润、舒适，方便持握。</a:t>
            </a:r>
          </a:p>
        </p:txBody>
      </p:sp>
      <p:pic>
        <p:nvPicPr>
          <p:cNvPr id="8" name="图片 7">
            <a:extLst>
              <a:ext uri="{FF2B5EF4-FFF2-40B4-BE49-F238E27FC236}">
                <a16:creationId xmlns:a16="http://schemas.microsoft.com/office/drawing/2014/main" id="{8B2725FA-E7E3-EE61-A83D-0EFBFA90263D}"/>
              </a:ext>
            </a:extLst>
          </p:cNvPr>
          <p:cNvPicPr>
            <a:picLocks noChangeAspect="1"/>
          </p:cNvPicPr>
          <p:nvPr/>
        </p:nvPicPr>
        <p:blipFill>
          <a:blip r:embed="rId2"/>
          <a:stretch>
            <a:fillRect/>
          </a:stretch>
        </p:blipFill>
        <p:spPr>
          <a:xfrm>
            <a:off x="4786489" y="2968725"/>
            <a:ext cx="6252632" cy="3652208"/>
          </a:xfrm>
          <a:prstGeom prst="rect">
            <a:avLst/>
          </a:prstGeom>
        </p:spPr>
      </p:pic>
    </p:spTree>
    <p:extLst>
      <p:ext uri="{BB962C8B-B14F-4D97-AF65-F5344CB8AC3E}">
        <p14:creationId xmlns:p14="http://schemas.microsoft.com/office/powerpoint/2010/main" val="3087010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D5FF7-611B-6C0D-2F5A-25452E000702}"/>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2D87C44-D517-EFFB-F31D-64380A3838F7}"/>
              </a:ext>
            </a:extLst>
          </p:cNvPr>
          <p:cNvSpPr>
            <a:spLocks noGrp="1"/>
          </p:cNvSpPr>
          <p:nvPr>
            <p:ph type="sldNum" sz="quarter" idx="12"/>
          </p:nvPr>
        </p:nvSpPr>
        <p:spPr/>
        <p:txBody>
          <a:bodyPr/>
          <a:lstStyle/>
          <a:p>
            <a:fld id="{7F65B630-C7FF-41C0-9923-C5E5E29EED81}" type="slidenum">
              <a:rPr lang="en-GB" smtClean="0"/>
              <a:pPr/>
              <a:t>7</a:t>
            </a:fld>
            <a:endParaRPr lang="en-GB"/>
          </a:p>
        </p:txBody>
      </p:sp>
      <p:sp>
        <p:nvSpPr>
          <p:cNvPr id="3" name="标题 2">
            <a:extLst>
              <a:ext uri="{FF2B5EF4-FFF2-40B4-BE49-F238E27FC236}">
                <a16:creationId xmlns:a16="http://schemas.microsoft.com/office/drawing/2014/main" id="{3C286977-6E94-BBC2-D5DD-A726C5360CD6}"/>
              </a:ext>
            </a:extLst>
          </p:cNvPr>
          <p:cNvSpPr>
            <a:spLocks noGrp="1"/>
          </p:cNvSpPr>
          <p:nvPr>
            <p:ph type="title"/>
          </p:nvPr>
        </p:nvSpPr>
        <p:spPr>
          <a:xfrm>
            <a:off x="660400" y="496710"/>
            <a:ext cx="10858500" cy="531989"/>
          </a:xfrm>
        </p:spPr>
        <p:txBody>
          <a:bodyPr/>
          <a:lstStyle/>
          <a:p>
            <a:r>
              <a:rPr lang="en-US" altLang="zh-CN" dirty="0"/>
              <a:t>2.1.2 </a:t>
            </a:r>
            <a:r>
              <a:rPr lang="zh-CN" altLang="en-US" dirty="0"/>
              <a:t>形态的基础</a:t>
            </a:r>
          </a:p>
        </p:txBody>
      </p:sp>
      <p:sp>
        <p:nvSpPr>
          <p:cNvPr id="6" name="文本框 5">
            <a:extLst>
              <a:ext uri="{FF2B5EF4-FFF2-40B4-BE49-F238E27FC236}">
                <a16:creationId xmlns:a16="http://schemas.microsoft.com/office/drawing/2014/main" id="{096D798E-21D6-63DC-BB75-F5A32B7F4F82}"/>
              </a:ext>
            </a:extLst>
          </p:cNvPr>
          <p:cNvSpPr txBox="1"/>
          <p:nvPr/>
        </p:nvSpPr>
        <p:spPr>
          <a:xfrm>
            <a:off x="660400" y="1314918"/>
            <a:ext cx="10717388" cy="1477328"/>
          </a:xfrm>
          <a:prstGeom prst="rect">
            <a:avLst/>
          </a:prstGeom>
          <a:noFill/>
        </p:spPr>
        <p:txBody>
          <a:bodyPr wrap="square" rtlCol="0">
            <a:spAutoFit/>
          </a:bodyPr>
          <a:lstStyle/>
          <a:p>
            <a:r>
              <a:rPr lang="en-US" altLang="zh-CN" b="1" dirty="0"/>
              <a:t>2. </a:t>
            </a:r>
            <a:r>
              <a:rPr lang="zh-CN" altLang="en-US" b="1" dirty="0"/>
              <a:t>形态的造型要素 </a:t>
            </a:r>
            <a:endParaRPr lang="en-US" altLang="zh-CN" b="1" dirty="0"/>
          </a:p>
          <a:p>
            <a:r>
              <a:rPr lang="zh-CN" altLang="en-US" dirty="0"/>
              <a:t>根据辛华泉老师在</a:t>
            </a:r>
            <a:r>
              <a:rPr lang="en-US" altLang="zh-CN" dirty="0"/>
              <a:t>《</a:t>
            </a:r>
            <a:r>
              <a:rPr lang="zh-CN" altLang="en-US" dirty="0"/>
              <a:t>形态构成学</a:t>
            </a:r>
            <a:r>
              <a:rPr lang="en-US" altLang="zh-CN" dirty="0"/>
              <a:t>》</a:t>
            </a:r>
            <a:r>
              <a:rPr lang="zh-CN" altLang="en-US" dirty="0"/>
              <a:t>一书中的说法，造型要素可以分为有形要素和无形要 素。有形要素是指物质性因素，而无形要素则是指关系性因素，如图</a:t>
            </a:r>
            <a:r>
              <a:rPr lang="en-US" altLang="zh-CN" dirty="0"/>
              <a:t>2.10</a:t>
            </a:r>
            <a:r>
              <a:rPr lang="zh-CN" altLang="en-US" dirty="0"/>
              <a:t>所示（其中，“空 虚”有“留白”或“空缺”之意）。不论设计的是什么，山川、建筑或是人物形象，归根到底 都是要将不曾存在的形态通过一定的有形因素加以表现，使其成为新的存在形态。</a:t>
            </a:r>
          </a:p>
        </p:txBody>
      </p:sp>
      <p:pic>
        <p:nvPicPr>
          <p:cNvPr id="5" name="图片 4">
            <a:extLst>
              <a:ext uri="{FF2B5EF4-FFF2-40B4-BE49-F238E27FC236}">
                <a16:creationId xmlns:a16="http://schemas.microsoft.com/office/drawing/2014/main" id="{3BF19D47-E0A5-AD57-72D1-32483D3A570B}"/>
              </a:ext>
            </a:extLst>
          </p:cNvPr>
          <p:cNvPicPr>
            <a:picLocks noChangeAspect="1"/>
          </p:cNvPicPr>
          <p:nvPr/>
        </p:nvPicPr>
        <p:blipFill>
          <a:blip r:embed="rId2"/>
          <a:stretch>
            <a:fillRect/>
          </a:stretch>
        </p:blipFill>
        <p:spPr>
          <a:xfrm>
            <a:off x="2786673" y="2934908"/>
            <a:ext cx="6618653" cy="3503992"/>
          </a:xfrm>
          <a:prstGeom prst="rect">
            <a:avLst/>
          </a:prstGeom>
        </p:spPr>
      </p:pic>
    </p:spTree>
    <p:extLst>
      <p:ext uri="{BB962C8B-B14F-4D97-AF65-F5344CB8AC3E}">
        <p14:creationId xmlns:p14="http://schemas.microsoft.com/office/powerpoint/2010/main" val="3503781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01B50A-2B45-E54A-24D3-00D67F5497C4}"/>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3711DCE-66C5-1811-F807-F9967C398021}"/>
              </a:ext>
            </a:extLst>
          </p:cNvPr>
          <p:cNvSpPr>
            <a:spLocks noGrp="1"/>
          </p:cNvSpPr>
          <p:nvPr>
            <p:ph type="sldNum" sz="quarter" idx="12"/>
          </p:nvPr>
        </p:nvSpPr>
        <p:spPr/>
        <p:txBody>
          <a:bodyPr/>
          <a:lstStyle/>
          <a:p>
            <a:fld id="{7F65B630-C7FF-41C0-9923-C5E5E29EED81}" type="slidenum">
              <a:rPr lang="en-GB" smtClean="0"/>
              <a:pPr/>
              <a:t>8</a:t>
            </a:fld>
            <a:endParaRPr lang="en-GB"/>
          </a:p>
        </p:txBody>
      </p:sp>
      <p:sp>
        <p:nvSpPr>
          <p:cNvPr id="3" name="标题 2">
            <a:extLst>
              <a:ext uri="{FF2B5EF4-FFF2-40B4-BE49-F238E27FC236}">
                <a16:creationId xmlns:a16="http://schemas.microsoft.com/office/drawing/2014/main" id="{A9C20CD7-B9A5-4122-18C5-82FEF8E21F1E}"/>
              </a:ext>
            </a:extLst>
          </p:cNvPr>
          <p:cNvSpPr>
            <a:spLocks noGrp="1"/>
          </p:cNvSpPr>
          <p:nvPr>
            <p:ph type="title"/>
          </p:nvPr>
        </p:nvSpPr>
        <p:spPr>
          <a:xfrm>
            <a:off x="660400" y="496710"/>
            <a:ext cx="10858500" cy="531989"/>
          </a:xfrm>
        </p:spPr>
        <p:txBody>
          <a:bodyPr/>
          <a:lstStyle/>
          <a:p>
            <a:r>
              <a:rPr lang="en-US" altLang="zh-CN" dirty="0"/>
              <a:t>2.1.2 </a:t>
            </a:r>
            <a:r>
              <a:rPr lang="zh-CN" altLang="en-US" dirty="0"/>
              <a:t>形态的基础</a:t>
            </a:r>
          </a:p>
        </p:txBody>
      </p:sp>
      <p:sp>
        <p:nvSpPr>
          <p:cNvPr id="6" name="文本框 5">
            <a:extLst>
              <a:ext uri="{FF2B5EF4-FFF2-40B4-BE49-F238E27FC236}">
                <a16:creationId xmlns:a16="http://schemas.microsoft.com/office/drawing/2014/main" id="{D4DD55B3-E01C-7CCD-2C7F-BAEB727B8D8A}"/>
              </a:ext>
            </a:extLst>
          </p:cNvPr>
          <p:cNvSpPr txBox="1"/>
          <p:nvPr/>
        </p:nvSpPr>
        <p:spPr>
          <a:xfrm>
            <a:off x="660400" y="1314918"/>
            <a:ext cx="10717388" cy="5078313"/>
          </a:xfrm>
          <a:prstGeom prst="rect">
            <a:avLst/>
          </a:prstGeom>
          <a:noFill/>
        </p:spPr>
        <p:txBody>
          <a:bodyPr wrap="square" rtlCol="0">
            <a:spAutoFit/>
          </a:bodyPr>
          <a:lstStyle/>
          <a:p>
            <a:r>
              <a:rPr lang="zh-CN" altLang="en-US" dirty="0"/>
              <a:t>（</a:t>
            </a:r>
            <a:r>
              <a:rPr lang="en-US" altLang="zh-CN" dirty="0"/>
              <a:t>1</a:t>
            </a:r>
            <a:r>
              <a:rPr lang="zh-CN" altLang="en-US" dirty="0"/>
              <a:t>）物质性因素</a:t>
            </a:r>
            <a:endParaRPr lang="en-US" altLang="zh-CN" dirty="0"/>
          </a:p>
          <a:p>
            <a:r>
              <a:rPr lang="zh-CN" altLang="en-US" dirty="0"/>
              <a:t>在点的形态设计中，一般选用圆点、方点和不规则的点，或具有一定形体的点，如线的 顶端或是小的面和体等。要在一定的结构和有体量的空间中突出点的构成关系，主要是通过材 质、色彩、光照、肌理的强烈对比。例如，突出点的有序起伏、高低错落、动转回旋等。</a:t>
            </a:r>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r>
              <a:rPr lang="zh-CN" altLang="en-US" dirty="0"/>
              <a:t>线可以用来定义形状的边界，或者表示不 同点之间的连接关系。按曲直划分，线包括直线、曲线和折线。按方向划分，直线又包括水平 线、垂直线和斜线。曲线包括自由曲线和几何曲线。不同的线型给人带来的视觉感受各有不 同。图</a:t>
            </a:r>
            <a:r>
              <a:rPr lang="en-US" altLang="zh-CN" dirty="0"/>
              <a:t>2.12</a:t>
            </a:r>
            <a:r>
              <a:rPr lang="zh-CN" altLang="en-US" dirty="0"/>
              <a:t>所示为线在包装设计中的应用。</a:t>
            </a:r>
          </a:p>
        </p:txBody>
      </p:sp>
      <p:pic>
        <p:nvPicPr>
          <p:cNvPr id="7" name="图片 6">
            <a:extLst>
              <a:ext uri="{FF2B5EF4-FFF2-40B4-BE49-F238E27FC236}">
                <a16:creationId xmlns:a16="http://schemas.microsoft.com/office/drawing/2014/main" id="{FD1D0513-C9A1-C215-5214-7C2459F88133}"/>
              </a:ext>
            </a:extLst>
          </p:cNvPr>
          <p:cNvPicPr>
            <a:picLocks noChangeAspect="1"/>
          </p:cNvPicPr>
          <p:nvPr/>
        </p:nvPicPr>
        <p:blipFill>
          <a:blip r:embed="rId2"/>
          <a:stretch>
            <a:fillRect/>
          </a:stretch>
        </p:blipFill>
        <p:spPr>
          <a:xfrm>
            <a:off x="1309019" y="2515247"/>
            <a:ext cx="9573961" cy="2657846"/>
          </a:xfrm>
          <a:prstGeom prst="rect">
            <a:avLst/>
          </a:prstGeom>
        </p:spPr>
      </p:pic>
    </p:spTree>
    <p:extLst>
      <p:ext uri="{BB962C8B-B14F-4D97-AF65-F5344CB8AC3E}">
        <p14:creationId xmlns:p14="http://schemas.microsoft.com/office/powerpoint/2010/main" val="1911417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8C32CC-BA9D-9310-BFC5-F88A7F61CD1D}"/>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2313B4C-1417-36DA-C0AA-A6AD4C262F17}"/>
              </a:ext>
            </a:extLst>
          </p:cNvPr>
          <p:cNvSpPr>
            <a:spLocks noGrp="1"/>
          </p:cNvSpPr>
          <p:nvPr>
            <p:ph type="sldNum" sz="quarter" idx="12"/>
          </p:nvPr>
        </p:nvSpPr>
        <p:spPr/>
        <p:txBody>
          <a:bodyPr/>
          <a:lstStyle/>
          <a:p>
            <a:fld id="{7F65B630-C7FF-41C0-9923-C5E5E29EED81}" type="slidenum">
              <a:rPr lang="en-GB" smtClean="0"/>
              <a:pPr/>
              <a:t>9</a:t>
            </a:fld>
            <a:endParaRPr lang="en-GB"/>
          </a:p>
        </p:txBody>
      </p:sp>
      <p:sp>
        <p:nvSpPr>
          <p:cNvPr id="3" name="标题 2">
            <a:extLst>
              <a:ext uri="{FF2B5EF4-FFF2-40B4-BE49-F238E27FC236}">
                <a16:creationId xmlns:a16="http://schemas.microsoft.com/office/drawing/2014/main" id="{60713F4F-1053-29CF-C85C-016456793B64}"/>
              </a:ext>
            </a:extLst>
          </p:cNvPr>
          <p:cNvSpPr>
            <a:spLocks noGrp="1"/>
          </p:cNvSpPr>
          <p:nvPr>
            <p:ph type="title"/>
          </p:nvPr>
        </p:nvSpPr>
        <p:spPr>
          <a:xfrm>
            <a:off x="660400" y="496710"/>
            <a:ext cx="10858500" cy="531989"/>
          </a:xfrm>
        </p:spPr>
        <p:txBody>
          <a:bodyPr/>
          <a:lstStyle/>
          <a:p>
            <a:r>
              <a:rPr lang="en-US" altLang="zh-CN" dirty="0"/>
              <a:t>2.1.2 </a:t>
            </a:r>
            <a:r>
              <a:rPr lang="zh-CN" altLang="en-US" dirty="0"/>
              <a:t>形态的基础</a:t>
            </a:r>
          </a:p>
        </p:txBody>
      </p:sp>
      <p:sp>
        <p:nvSpPr>
          <p:cNvPr id="6" name="文本框 5">
            <a:extLst>
              <a:ext uri="{FF2B5EF4-FFF2-40B4-BE49-F238E27FC236}">
                <a16:creationId xmlns:a16="http://schemas.microsoft.com/office/drawing/2014/main" id="{9AFF4EBA-DCDE-84DE-622F-D5781920B977}"/>
              </a:ext>
            </a:extLst>
          </p:cNvPr>
          <p:cNvSpPr txBox="1"/>
          <p:nvPr/>
        </p:nvSpPr>
        <p:spPr>
          <a:xfrm>
            <a:off x="660400" y="4418191"/>
            <a:ext cx="10717388" cy="1200329"/>
          </a:xfrm>
          <a:prstGeom prst="rect">
            <a:avLst/>
          </a:prstGeom>
          <a:noFill/>
        </p:spPr>
        <p:txBody>
          <a:bodyPr wrap="square" rtlCol="0">
            <a:spAutoFit/>
          </a:bodyPr>
          <a:lstStyle/>
          <a:p>
            <a:r>
              <a:rPr lang="zh-CN" altLang="en-US" dirty="0"/>
              <a:t>面的构成主要包括面的分割和面的组合。面的分割，即可用一条或数条直线（包括水平 线、垂直线、斜线）、折线、曲线或综合运用这些线，将整体的面割裂为全新的造型。面的组 合，是指将一些被分割或未被分割的面作为图形，以一种新的组合规律或秩序进行排列，其中 可以有方向、位置、大小的变化，构成手法包括接触、透叠、减缺、重复、渐变、发射、变 异、密集等。</a:t>
            </a:r>
          </a:p>
        </p:txBody>
      </p:sp>
      <p:pic>
        <p:nvPicPr>
          <p:cNvPr id="5" name="图片 4">
            <a:extLst>
              <a:ext uri="{FF2B5EF4-FFF2-40B4-BE49-F238E27FC236}">
                <a16:creationId xmlns:a16="http://schemas.microsoft.com/office/drawing/2014/main" id="{E3A91007-5D6C-7CEF-9151-7D24CC38053F}"/>
              </a:ext>
            </a:extLst>
          </p:cNvPr>
          <p:cNvPicPr>
            <a:picLocks noChangeAspect="1"/>
          </p:cNvPicPr>
          <p:nvPr/>
        </p:nvPicPr>
        <p:blipFill>
          <a:blip r:embed="rId2"/>
          <a:stretch>
            <a:fillRect/>
          </a:stretch>
        </p:blipFill>
        <p:spPr>
          <a:xfrm>
            <a:off x="660400" y="1526108"/>
            <a:ext cx="9412013" cy="2676899"/>
          </a:xfrm>
          <a:prstGeom prst="rect">
            <a:avLst/>
          </a:prstGeom>
        </p:spPr>
      </p:pic>
    </p:spTree>
    <p:extLst>
      <p:ext uri="{BB962C8B-B14F-4D97-AF65-F5344CB8AC3E}">
        <p14:creationId xmlns:p14="http://schemas.microsoft.com/office/powerpoint/2010/main" val="38884112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GuidesStyle_Normal&quot;,&quot;Name&quot;:&quot;正常&quot;,&quot;Kind&quot;:&quot;System&quot;,&quot;OldGuidesSetting&quot;:{&quot;HeaderHeight&quot;:15.0,&quot;FooterHeight&quot;:9.0,&quot;SideMargin&quot;:5.5,&quot;TopMargin&quot;:0.0,&quot;BottomMargin&quot;:0.0,&quot;IntervalMargin&quot;:1.5}}"/>
  <p:tag name="ISLIDE.THEME" val="d8492f18-66c4-4362-b04e-33f4a769c969"/>
</p:tagLst>
</file>

<file path=ppt/theme/theme1.xml><?xml version="1.0" encoding="utf-8"?>
<a:theme xmlns:a="http://schemas.openxmlformats.org/drawingml/2006/main" name="Designed by iSlide">
  <a:themeElements>
    <a:clrScheme name="iSlide VI标准">
      <a:dk1>
        <a:srgbClr val="2F2F2F"/>
      </a:dk1>
      <a:lt1>
        <a:srgbClr val="FFFFFF"/>
      </a:lt1>
      <a:dk2>
        <a:srgbClr val="778495"/>
      </a:dk2>
      <a:lt2>
        <a:srgbClr val="F0F0F0"/>
      </a:lt2>
      <a:accent1>
        <a:srgbClr val="9C0606"/>
      </a:accent1>
      <a:accent2>
        <a:srgbClr val="CD1C1C"/>
      </a:accent2>
      <a:accent3>
        <a:srgbClr val="F02F2F"/>
      </a:accent3>
      <a:accent4>
        <a:srgbClr val="FB5959"/>
      </a:accent4>
      <a:accent5>
        <a:srgbClr val="FF9090"/>
      </a:accent5>
      <a:accent6>
        <a:srgbClr val="FFC4C4"/>
      </a:accent6>
      <a:hlink>
        <a:srgbClr val="9C0606"/>
      </a:hlink>
      <a:folHlink>
        <a:srgbClr val="979797"/>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Default.potx" id="{1D9758C4-BF53-48D5-9F51-21F468A6C710}" vid="{F0E1EFAF-5478-48F0-8152-DA9350739A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Slide VI标准">
    <a:dk1>
      <a:srgbClr val="2F2F2F"/>
    </a:dk1>
    <a:lt1>
      <a:srgbClr val="FFFFFF"/>
    </a:lt1>
    <a:dk2>
      <a:srgbClr val="778495"/>
    </a:dk2>
    <a:lt2>
      <a:srgbClr val="F0F0F0"/>
    </a:lt2>
    <a:accent1>
      <a:srgbClr val="9C0606"/>
    </a:accent1>
    <a:accent2>
      <a:srgbClr val="CD1C1C"/>
    </a:accent2>
    <a:accent3>
      <a:srgbClr val="F02F2F"/>
    </a:accent3>
    <a:accent4>
      <a:srgbClr val="FB5959"/>
    </a:accent4>
    <a:accent5>
      <a:srgbClr val="FF9090"/>
    </a:accent5>
    <a:accent6>
      <a:srgbClr val="FFC4C4"/>
    </a:accent6>
    <a:hlink>
      <a:srgbClr val="9C0606"/>
    </a:hlink>
    <a:folHlink>
      <a:srgbClr val="979797"/>
    </a:folHlink>
  </a:clrScheme>
</a:themeOverride>
</file>

<file path=ppt/theme/themeOverride2.xml><?xml version="1.0" encoding="utf-8"?>
<a:themeOverride xmlns:a="http://schemas.openxmlformats.org/drawingml/2006/main">
  <a:clrScheme name="iSlide VI标准">
    <a:dk1>
      <a:srgbClr val="2F2F2F"/>
    </a:dk1>
    <a:lt1>
      <a:srgbClr val="FFFFFF"/>
    </a:lt1>
    <a:dk2>
      <a:srgbClr val="778495"/>
    </a:dk2>
    <a:lt2>
      <a:srgbClr val="F0F0F0"/>
    </a:lt2>
    <a:accent1>
      <a:srgbClr val="9C0606"/>
    </a:accent1>
    <a:accent2>
      <a:srgbClr val="CD1C1C"/>
    </a:accent2>
    <a:accent3>
      <a:srgbClr val="F02F2F"/>
    </a:accent3>
    <a:accent4>
      <a:srgbClr val="FB5959"/>
    </a:accent4>
    <a:accent5>
      <a:srgbClr val="FF9090"/>
    </a:accent5>
    <a:accent6>
      <a:srgbClr val="FFC4C4"/>
    </a:accent6>
    <a:hlink>
      <a:srgbClr val="9C0606"/>
    </a:hlink>
    <a:folHlink>
      <a:srgbClr val="979797"/>
    </a:folHlink>
  </a:clrScheme>
</a:themeOverride>
</file>

<file path=docProps/app.xml><?xml version="1.0" encoding="utf-8"?>
<Properties xmlns="http://schemas.openxmlformats.org/officeDocument/2006/extended-properties" xmlns:vt="http://schemas.openxmlformats.org/officeDocument/2006/docPropsVTypes">
  <Template>Mu</Template>
  <TotalTime>2933</TotalTime>
  <Words>2841</Words>
  <Application>Microsoft Office PowerPoint</Application>
  <PresentationFormat>宽屏</PresentationFormat>
  <Paragraphs>148</Paragraphs>
  <Slides>24</Slides>
  <Notes>0</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24</vt:i4>
      </vt:variant>
    </vt:vector>
  </HeadingPairs>
  <TitlesOfParts>
    <vt:vector size="27" baseType="lpstr">
      <vt:lpstr>等线</vt:lpstr>
      <vt:lpstr>Arial</vt:lpstr>
      <vt:lpstr>Designed by iSlide</vt:lpstr>
      <vt:lpstr>第2章 包装设计的形态构成</vt:lpstr>
      <vt:lpstr>PowerPoint 演示文稿</vt:lpstr>
      <vt:lpstr>认识形态</vt:lpstr>
      <vt:lpstr>2.1.1 设计美学</vt:lpstr>
      <vt:lpstr>2.1.2 形态的基础</vt:lpstr>
      <vt:lpstr>2.1.2 形态的基础</vt:lpstr>
      <vt:lpstr>2.1.2 形态的基础</vt:lpstr>
      <vt:lpstr>2.1.2 形态的基础</vt:lpstr>
      <vt:lpstr>2.1.2 形态的基础</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包装设计中的形态设计实践</vt:lpstr>
      <vt:lpstr>2.2.1 形态设计的实践因素</vt:lpstr>
      <vt:lpstr>2.2.1 形态设计的实践因素</vt:lpstr>
      <vt:lpstr>2.2.2 形态设计的实践要求</vt:lpstr>
      <vt:lpstr>PowerPoint 演示文稿</vt:lpstr>
    </vt:vector>
  </TitlesOfParts>
  <Manager>iSlide</Manager>
  <Company>iSlide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dc:creator>
  <cp:lastModifiedBy>Wenxiao Mao</cp:lastModifiedBy>
  <cp:revision>106</cp:revision>
  <cp:lastPrinted>2022-03-13T16:00:00Z</cp:lastPrinted>
  <dcterms:created xsi:type="dcterms:W3CDTF">2022-03-13T16:00:00Z</dcterms:created>
  <dcterms:modified xsi:type="dcterms:W3CDTF">2025-01-14T03:16:07Z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HEME">
    <vt:lpwstr>d8492f18-66c4-4362-b04e-33f4a769c969</vt:lpwstr>
  </property>
</Properties>
</file>